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1" d="100"/>
          <a:sy n="331" d="100"/>
        </p:scale>
        <p:origin x="-1699" y="-18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13873-21C3-4925-80C6-AD2195E85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F1BCA8-D6C4-4022-A373-2EFF33C5B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31B6B0-2C97-4000-9C5F-5CD8F25B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CFF319-1536-4F84-8632-FA1D5FE5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2FF8DC-D0CF-4F6B-BAF2-46D8578C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340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52CDC-C6C6-47DB-BA79-C826221A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E3FF30-C62C-4156-A908-6E0039F11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838937-9970-46E3-BF65-652B5142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508FF0-777A-4F78-922D-EC735009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E3704-378C-410F-95AA-5972081F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470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7A920B-DFFC-4676-86F5-671EFF85F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748B29-1095-48D7-A11D-9C9679300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F72382-B00C-4842-96EE-FEAA2967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C7BC21-7823-4C4D-86BF-5EF501DC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3D803-C063-4039-80AA-A9F630C3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977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4ABE6-EC21-4269-8BE6-95728EE8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4570DE-FB26-4F30-8172-64DA4BC4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4D7284-F9A6-4CDD-8740-9285ED5E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8EF8B-1D00-4ED0-877E-74B997CA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32FF3-6063-49C5-9C15-B305DF72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250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D009B-8F72-4DB2-959B-F0DA0074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CA935E-69B4-479B-B4F4-E0D6DB606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912BE2-97C8-4B4D-BADC-2D1650A7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D392F8-1EF2-4163-AC3A-862677DC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C851F5-81CC-4BAA-B068-2073472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078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59ECD5-B478-4B1A-BCEE-5A4C0AA9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4E195-603D-4383-95C6-DDCF0D2F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68D370-3DEF-46CE-9AFA-AAE56EF6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2A390B-8971-485B-B7C7-A77349FB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FF1304-D585-4BA1-9A1B-01E05A75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40C7C3-BE3D-46E1-98C3-EF180274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819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B4057-ECA8-432C-B221-C1EFC5E5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3B80CC-9F55-4274-A0DE-9588F4E98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E0D12E-2C5B-4EAA-B2CD-056F421EA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AC3051-1696-4019-8A56-568B729BD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ED9741-09B4-4419-929F-33BC52488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50FA47-85C0-42A0-BF8C-858AE350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BD31D5-EB9D-4D65-B9D5-30DABA45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71C35C-29A4-46E2-A9BC-241A62F0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035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42E54-7F26-4830-9E9D-76BCD1A5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242A2-EC86-44CE-AC65-A8DD7576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EC2488-80D9-4F35-AA32-6330EFD1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2C8C66-B04D-4C20-97FF-9717A4B2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786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6D5EDD-477A-4F67-8045-95240C79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DF253B-A99D-4265-93E5-3B444C1A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9F0A5C-E180-4CC3-8CFB-BEFFB1D7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174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A29F6-F39B-4C48-BF54-2601E5B8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06B26-5676-4404-830F-2E76F213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A618D0-3E94-4E6A-9005-8DE7370AD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51DA5E-FF81-4354-8ADA-D7FD7BC8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711FD2-1059-4C84-B176-5832A928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07C2D4-218B-4EE1-9C17-EB60E1A4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696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3C413-586D-46F6-9C1B-410B6C03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201706-CDA1-482A-BCF3-9DA0B2ED8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045278-5D2B-4E5A-8AB7-3077E79C3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4CDFFE-9DCF-4EB0-8930-9C98304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30DA71-8351-4511-B20E-6FD872AD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038FA2-7613-40A7-835B-D0C30591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001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359CC0-0E1D-447E-AE71-182605A3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6A1091-6D25-483B-8DCA-ECD56575A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D51309-00E7-41EF-A7FC-37C1262E3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C3441-2C70-4949-8FF7-1C72443CF9D3}" type="datetimeFigureOut">
              <a:rPr lang="fr-BE" smtClean="0"/>
              <a:t>01-12-21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9605B0-5F55-4959-A7CD-B6FF431A5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FC026A-D1AF-4327-9789-28085D31C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868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e 79">
            <a:extLst>
              <a:ext uri="{FF2B5EF4-FFF2-40B4-BE49-F238E27FC236}">
                <a16:creationId xmlns:a16="http://schemas.microsoft.com/office/drawing/2014/main" id="{2DF9F2D6-9273-47E2-B4E1-8108953582B4}"/>
              </a:ext>
            </a:extLst>
          </p:cNvPr>
          <p:cNvGrpSpPr/>
          <p:nvPr/>
        </p:nvGrpSpPr>
        <p:grpSpPr>
          <a:xfrm>
            <a:off x="1000180" y="981044"/>
            <a:ext cx="2983043" cy="1861997"/>
            <a:chOff x="1819987" y="3068398"/>
            <a:chExt cx="2983043" cy="1861997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8AF85CF6-7BAF-44B6-A886-2C606943AF3E}"/>
                </a:ext>
              </a:extLst>
            </p:cNvPr>
            <p:cNvGrpSpPr/>
            <p:nvPr/>
          </p:nvGrpSpPr>
          <p:grpSpPr>
            <a:xfrm>
              <a:off x="2123914" y="3068398"/>
              <a:ext cx="2491736" cy="1664266"/>
              <a:chOff x="2077743" y="559482"/>
              <a:chExt cx="2491736" cy="1664266"/>
            </a:xfrm>
          </p:grpSpPr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7DE18566-2034-456C-9FE7-07D15239C2B8}"/>
                  </a:ext>
                </a:extLst>
              </p:cNvPr>
              <p:cNvGrpSpPr/>
              <p:nvPr/>
            </p:nvGrpSpPr>
            <p:grpSpPr>
              <a:xfrm>
                <a:off x="2077743" y="1150727"/>
                <a:ext cx="2491736" cy="1073021"/>
                <a:chOff x="3535148" y="1157803"/>
                <a:chExt cx="5189527" cy="2112124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8C1C5D9-82EA-46AF-9A6F-2A24DF989145}"/>
                    </a:ext>
                  </a:extLst>
                </p:cNvPr>
                <p:cNvSpPr/>
                <p:nvPr/>
              </p:nvSpPr>
              <p:spPr>
                <a:xfrm>
                  <a:off x="5364311" y="2764238"/>
                  <a:ext cx="1034683" cy="505689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700" dirty="0"/>
                    <a:t>Motors</a:t>
                  </a:r>
                  <a:endParaRPr lang="fr-BE" sz="7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05FA1C5-E5D1-46AF-9069-3914F77671DD}"/>
                    </a:ext>
                  </a:extLst>
                </p:cNvPr>
                <p:cNvSpPr/>
                <p:nvPr/>
              </p:nvSpPr>
              <p:spPr>
                <a:xfrm>
                  <a:off x="6768204" y="2755785"/>
                  <a:ext cx="819316" cy="505689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700" dirty="0"/>
                    <a:t>Lidar</a:t>
                  </a:r>
                  <a:endParaRPr lang="fr-BE" sz="7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9FB9FEC-F0DA-4B5A-82D3-4B1B6E98DB24}"/>
                    </a:ext>
                  </a:extLst>
                </p:cNvPr>
                <p:cNvSpPr/>
                <p:nvPr/>
              </p:nvSpPr>
              <p:spPr>
                <a:xfrm>
                  <a:off x="7723548" y="2755785"/>
                  <a:ext cx="1001127" cy="505689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700" dirty="0"/>
                    <a:t>Buttons</a:t>
                  </a:r>
                  <a:endParaRPr lang="fr-BE" sz="700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6001A5C-5BB2-4897-8A65-1A707164C543}"/>
                    </a:ext>
                  </a:extLst>
                </p:cNvPr>
                <p:cNvSpPr/>
                <p:nvPr/>
              </p:nvSpPr>
              <p:spPr>
                <a:xfrm>
                  <a:off x="3535148" y="2755786"/>
                  <a:ext cx="1034683" cy="505689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700" dirty="0"/>
                    <a:t>Motors</a:t>
                  </a:r>
                  <a:endParaRPr lang="fr-BE" sz="700" dirty="0"/>
                </a:p>
              </p:txBody>
            </p:sp>
            <p:cxnSp>
              <p:nvCxnSpPr>
                <p:cNvPr id="18" name="Connecteur droit avec flèche 17">
                  <a:extLst>
                    <a:ext uri="{FF2B5EF4-FFF2-40B4-BE49-F238E27FC236}">
                      <a16:creationId xmlns:a16="http://schemas.microsoft.com/office/drawing/2014/main" id="{5189DAF7-FCE8-4EDE-95A9-6868FE025888}"/>
                    </a:ext>
                  </a:extLst>
                </p:cNvPr>
                <p:cNvCxnSpPr>
                  <a:cxnSpLocks/>
                  <a:stCxn id="40" idx="2"/>
                  <a:endCxn id="48" idx="0"/>
                </p:cNvCxnSpPr>
                <p:nvPr/>
              </p:nvCxnSpPr>
              <p:spPr>
                <a:xfrm flipH="1">
                  <a:off x="5867509" y="1157803"/>
                  <a:ext cx="6819" cy="552185"/>
                </a:xfrm>
                <a:prstGeom prst="straightConnector1">
                  <a:avLst/>
                </a:prstGeom>
                <a:ln w="6350"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" name="Connecteur droit avec flèche 19">
                  <a:extLst>
                    <a:ext uri="{FF2B5EF4-FFF2-40B4-BE49-F238E27FC236}">
                      <a16:creationId xmlns:a16="http://schemas.microsoft.com/office/drawing/2014/main" id="{533BEA24-1E5F-4C4F-B4CE-64A022904E6C}"/>
                    </a:ext>
                  </a:extLst>
                </p:cNvPr>
                <p:cNvCxnSpPr>
                  <a:cxnSpLocks/>
                  <a:stCxn id="40" idx="2"/>
                  <a:endCxn id="50" idx="0"/>
                </p:cNvCxnSpPr>
                <p:nvPr/>
              </p:nvCxnSpPr>
              <p:spPr>
                <a:xfrm flipH="1">
                  <a:off x="4045523" y="1157803"/>
                  <a:ext cx="1828804" cy="552185"/>
                </a:xfrm>
                <a:prstGeom prst="straightConnector1">
                  <a:avLst/>
                </a:prstGeom>
                <a:ln w="6350"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" name="Connecteur droit avec flèche 21">
                  <a:extLst>
                    <a:ext uri="{FF2B5EF4-FFF2-40B4-BE49-F238E27FC236}">
                      <a16:creationId xmlns:a16="http://schemas.microsoft.com/office/drawing/2014/main" id="{7BC85C97-04E0-462B-9705-0F414A4759E2}"/>
                    </a:ext>
                  </a:extLst>
                </p:cNvPr>
                <p:cNvCxnSpPr>
                  <a:cxnSpLocks/>
                  <a:stCxn id="40" idx="2"/>
                  <a:endCxn id="49" idx="0"/>
                </p:cNvCxnSpPr>
                <p:nvPr/>
              </p:nvCxnSpPr>
              <p:spPr>
                <a:xfrm>
                  <a:off x="5874327" y="1157803"/>
                  <a:ext cx="1778420" cy="531156"/>
                </a:xfrm>
                <a:prstGeom prst="straightConnector1">
                  <a:avLst/>
                </a:prstGeom>
                <a:ln w="6350"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Connecteur droit avec flèche 23">
                  <a:extLst>
                    <a:ext uri="{FF2B5EF4-FFF2-40B4-BE49-F238E27FC236}">
                      <a16:creationId xmlns:a16="http://schemas.microsoft.com/office/drawing/2014/main" id="{15352CCE-86B5-4C02-9805-40FB021E88AF}"/>
                    </a:ext>
                  </a:extLst>
                </p:cNvPr>
                <p:cNvCxnSpPr>
                  <a:cxnSpLocks/>
                  <a:stCxn id="49" idx="2"/>
                  <a:endCxn id="14" idx="0"/>
                </p:cNvCxnSpPr>
                <p:nvPr/>
              </p:nvCxnSpPr>
              <p:spPr>
                <a:xfrm>
                  <a:off x="7652747" y="2233081"/>
                  <a:ext cx="571365" cy="522704"/>
                </a:xfrm>
                <a:prstGeom prst="straightConnector1">
                  <a:avLst/>
                </a:prstGeom>
                <a:ln w="6350"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6" name="Connecteur droit avec flèche 25">
                  <a:extLst>
                    <a:ext uri="{FF2B5EF4-FFF2-40B4-BE49-F238E27FC236}">
                      <a16:creationId xmlns:a16="http://schemas.microsoft.com/office/drawing/2014/main" id="{810E5DBF-9C13-4B31-BC3B-75C50A69398F}"/>
                    </a:ext>
                  </a:extLst>
                </p:cNvPr>
                <p:cNvCxnSpPr>
                  <a:cxnSpLocks/>
                  <a:stCxn id="48" idx="2"/>
                  <a:endCxn id="10" idx="0"/>
                </p:cNvCxnSpPr>
                <p:nvPr/>
              </p:nvCxnSpPr>
              <p:spPr>
                <a:xfrm>
                  <a:off x="5867509" y="2254110"/>
                  <a:ext cx="14144" cy="510128"/>
                </a:xfrm>
                <a:prstGeom prst="straightConnector1">
                  <a:avLst/>
                </a:prstGeom>
                <a:ln w="6350"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0" name="Connecteur droit avec flèche 29">
                  <a:extLst>
                    <a:ext uri="{FF2B5EF4-FFF2-40B4-BE49-F238E27FC236}">
                      <a16:creationId xmlns:a16="http://schemas.microsoft.com/office/drawing/2014/main" id="{E0458F3F-556F-42A9-B4C4-9318CD74988D}"/>
                    </a:ext>
                  </a:extLst>
                </p:cNvPr>
                <p:cNvCxnSpPr>
                  <a:cxnSpLocks/>
                  <a:stCxn id="49" idx="2"/>
                  <a:endCxn id="13" idx="0"/>
                </p:cNvCxnSpPr>
                <p:nvPr/>
              </p:nvCxnSpPr>
              <p:spPr>
                <a:xfrm flipH="1">
                  <a:off x="7177861" y="2233081"/>
                  <a:ext cx="474886" cy="522704"/>
                </a:xfrm>
                <a:prstGeom prst="straightConnector1">
                  <a:avLst/>
                </a:prstGeom>
                <a:ln w="6350"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643E1064-C887-42B4-9088-6378A1CB7810}"/>
                    </a:ext>
                  </a:extLst>
                </p:cNvPr>
                <p:cNvCxnSpPr>
                  <a:cxnSpLocks/>
                  <a:stCxn id="50" idx="2"/>
                  <a:endCxn id="16" idx="0"/>
                </p:cNvCxnSpPr>
                <p:nvPr/>
              </p:nvCxnSpPr>
              <p:spPr>
                <a:xfrm>
                  <a:off x="4045523" y="2254110"/>
                  <a:ext cx="6967" cy="501676"/>
                </a:xfrm>
                <a:prstGeom prst="straightConnector1">
                  <a:avLst/>
                </a:prstGeom>
                <a:ln w="6350"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045A42-73DF-4537-877F-5A6BDFD2456F}"/>
                  </a:ext>
                </a:extLst>
              </p:cNvPr>
              <p:cNvSpPr txBox="1"/>
              <p:nvPr/>
            </p:nvSpPr>
            <p:spPr>
              <a:xfrm>
                <a:off x="2525152" y="559482"/>
                <a:ext cx="1680302" cy="30777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Class : </a:t>
                </a:r>
                <a:r>
                  <a:rPr lang="fr-FR" sz="1400" i="1" dirty="0" err="1">
                    <a:solidFill>
                      <a:schemeClr val="accent6"/>
                    </a:solidFill>
                  </a:rPr>
                  <a:t>MyRobot</a:t>
                </a:r>
                <a:endParaRPr lang="fr-BE" sz="1400" i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5E30BBB7-4179-4BB6-A46E-3E6473079811}"/>
                </a:ext>
              </a:extLst>
            </p:cNvPr>
            <p:cNvSpPr/>
            <p:nvPr/>
          </p:nvSpPr>
          <p:spPr>
            <a:xfrm>
              <a:off x="1819987" y="3068398"/>
              <a:ext cx="2983043" cy="1861997"/>
            </a:xfrm>
            <a:prstGeom prst="roundRect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D947873-5BBB-41F3-A3E5-C20BD9E9C443}"/>
                </a:ext>
              </a:extLst>
            </p:cNvPr>
            <p:cNvSpPr/>
            <p:nvPr/>
          </p:nvSpPr>
          <p:spPr>
            <a:xfrm>
              <a:off x="2841093" y="3383213"/>
              <a:ext cx="811941" cy="2764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accent6"/>
                  </a:solidFill>
                </a:rPr>
                <a:t>MyRobot</a:t>
              </a:r>
              <a:endParaRPr lang="fr-BE" sz="800" dirty="0">
                <a:solidFill>
                  <a:schemeClr val="accent6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EE2C901-9053-49AC-8B34-DB2BC27DC605}"/>
                </a:ext>
              </a:extLst>
            </p:cNvPr>
            <p:cNvSpPr/>
            <p:nvPr/>
          </p:nvSpPr>
          <p:spPr>
            <a:xfrm>
              <a:off x="2837819" y="3940169"/>
              <a:ext cx="811941" cy="2764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</a:rPr>
                <a:t>Actuators</a:t>
              </a:r>
              <a:endParaRPr lang="fr-BE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1D9AF1C-F3B1-47A5-A0F1-D18EBE02FB5E}"/>
                </a:ext>
              </a:extLst>
            </p:cNvPr>
            <p:cNvSpPr/>
            <p:nvPr/>
          </p:nvSpPr>
          <p:spPr>
            <a:xfrm>
              <a:off x="3694996" y="3929486"/>
              <a:ext cx="811941" cy="2764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</a:rPr>
                <a:t>Sensors</a:t>
              </a:r>
              <a:endParaRPr lang="fr-BE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9B7C03-18BB-4DE9-A8E5-999E75F00EF2}"/>
                </a:ext>
              </a:extLst>
            </p:cNvPr>
            <p:cNvSpPr/>
            <p:nvPr/>
          </p:nvSpPr>
          <p:spPr>
            <a:xfrm>
              <a:off x="1962998" y="3940169"/>
              <a:ext cx="811941" cy="2764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State</a:t>
              </a:r>
              <a:endParaRPr lang="fr-BE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8B4A757-24B8-421A-88BF-1FEA51601305}"/>
              </a:ext>
            </a:extLst>
          </p:cNvPr>
          <p:cNvCxnSpPr>
            <a:stCxn id="14" idx="2"/>
          </p:cNvCxnSpPr>
          <p:nvPr/>
        </p:nvCxnSpPr>
        <p:spPr>
          <a:xfrm>
            <a:off x="3555499" y="2641016"/>
            <a:ext cx="0" cy="25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66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83A08-FC5E-4FF8-89DF-B785B17D98AB}"/>
              </a:ext>
            </a:extLst>
          </p:cNvPr>
          <p:cNvSpPr/>
          <p:nvPr/>
        </p:nvSpPr>
        <p:spPr>
          <a:xfrm>
            <a:off x="4911436" y="284018"/>
            <a:ext cx="1939637" cy="768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MAIN</a:t>
            </a:r>
            <a:endParaRPr lang="fr-BE" sz="1600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CBAF58-A200-448C-A1D3-277FD7D9B4B2}"/>
              </a:ext>
            </a:extLst>
          </p:cNvPr>
          <p:cNvSpPr/>
          <p:nvPr/>
        </p:nvSpPr>
        <p:spPr>
          <a:xfrm>
            <a:off x="3131242" y="1391803"/>
            <a:ext cx="1992225" cy="768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RPLidar_retrieve_data</a:t>
            </a:r>
            <a:endParaRPr lang="fr-BE" sz="1050" dirty="0"/>
          </a:p>
        </p:txBody>
      </p:sp>
    </p:spTree>
    <p:extLst>
      <p:ext uri="{BB962C8B-B14F-4D97-AF65-F5344CB8AC3E}">
        <p14:creationId xmlns:p14="http://schemas.microsoft.com/office/powerpoint/2010/main" val="3939991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17</Words>
  <Application>Microsoft Office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 Van Roy</dc:creator>
  <cp:lastModifiedBy>Simon Van Roy</cp:lastModifiedBy>
  <cp:revision>6</cp:revision>
  <dcterms:created xsi:type="dcterms:W3CDTF">2021-11-16T18:32:48Z</dcterms:created>
  <dcterms:modified xsi:type="dcterms:W3CDTF">2021-12-01T14:54:43Z</dcterms:modified>
</cp:coreProperties>
</file>