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8" r:id="rId2"/>
    <p:sldId id="265" r:id="rId3"/>
    <p:sldId id="266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89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43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919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52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538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055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0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290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79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0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40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31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42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29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62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7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9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19D084-B3F1-4F26-9F4F-31E6F0E93BEB}" type="datetimeFigureOut">
              <a:rPr lang="en-IN" smtClean="0"/>
              <a:t>20-01-2020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738054-553B-41E1-A619-F5FFC6DDB0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49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875B61C-929B-4903-966B-5F56F3BB6437}"/>
              </a:ext>
            </a:extLst>
          </p:cNvPr>
          <p:cNvSpPr txBox="1">
            <a:spLocks noChangeArrowheads="1"/>
          </p:cNvSpPr>
          <p:nvPr/>
        </p:nvSpPr>
        <p:spPr>
          <a:xfrm>
            <a:off x="2017342" y="1293043"/>
            <a:ext cx="8248453" cy="498520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/>
              <a:t>Dynamic data structures:</a:t>
            </a:r>
          </a:p>
          <a:p>
            <a:pPr marL="457200" lvl="1" indent="0">
              <a:buNone/>
            </a:pPr>
            <a:r>
              <a:rPr lang="en-US" altLang="en-US" sz="2000" dirty="0"/>
              <a:t>	Data structures that grow and shrink during execution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/>
              <a:t>Linked lists:</a:t>
            </a:r>
          </a:p>
          <a:p>
            <a:pPr marL="457200" lvl="1" indent="0">
              <a:buNone/>
            </a:pPr>
            <a:r>
              <a:rPr lang="en-US" altLang="en-US" sz="2000" dirty="0"/>
              <a:t>	Allow insertions and removals anywhere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/>
              <a:t>Stacks:</a:t>
            </a:r>
          </a:p>
          <a:p>
            <a:pPr marL="457200" lvl="1" indent="0">
              <a:buNone/>
            </a:pPr>
            <a:r>
              <a:rPr lang="en-US" altLang="en-US" sz="2000" dirty="0"/>
              <a:t>	Allow insertions and removals only at top of stack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/>
              <a:t>Queues:</a:t>
            </a:r>
          </a:p>
          <a:p>
            <a:pPr marL="457200" lvl="1" indent="0">
              <a:buNone/>
            </a:pPr>
            <a:r>
              <a:rPr lang="en-US" altLang="en-US" sz="2000" dirty="0"/>
              <a:t>	Allow insertions at the back and removals from the front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400" b="1" dirty="0"/>
              <a:t>Binary trees:</a:t>
            </a:r>
          </a:p>
          <a:p>
            <a:pPr marL="457200" lvl="1" indent="0">
              <a:buNone/>
            </a:pPr>
            <a:r>
              <a:rPr lang="en-US" altLang="en-US" sz="2000" dirty="0"/>
              <a:t>	High-speed searching and sorting of data and efficient elimination of 	duplicate data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7278E-AA99-4745-B175-9044D956A74D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416040"/>
            <a:ext cx="10972800" cy="8392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>
                <a:latin typeface="Arial Nova" panose="020B0504020202020204" pitchFamily="34" charset="0"/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338062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875B61C-929B-4903-966B-5F56F3BB6437}"/>
              </a:ext>
            </a:extLst>
          </p:cNvPr>
          <p:cNvSpPr txBox="1">
            <a:spLocks noChangeArrowheads="1"/>
          </p:cNvSpPr>
          <p:nvPr/>
        </p:nvSpPr>
        <p:spPr>
          <a:xfrm>
            <a:off x="2017342" y="1293043"/>
            <a:ext cx="8248453" cy="498520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en-US" sz="2400" b="1" dirty="0"/>
              <a:t>Dynamic data structures:</a:t>
            </a:r>
          </a:p>
          <a:p>
            <a:pPr marL="457200" lvl="1" indent="0">
              <a:buNone/>
            </a:pPr>
            <a:r>
              <a:rPr lang="en-US" altLang="en-US" sz="2000" dirty="0"/>
              <a:t>	Data structures that grow and shrink during execution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b="1" dirty="0"/>
              <a:t>Linked lists:</a:t>
            </a:r>
          </a:p>
          <a:p>
            <a:pPr marL="457200" lvl="1" indent="0">
              <a:buNone/>
            </a:pPr>
            <a:r>
              <a:rPr lang="en-US" altLang="en-US" sz="2000" dirty="0"/>
              <a:t>	Allow insertions and removals anywhere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b="1" dirty="0"/>
              <a:t>Stacks:</a:t>
            </a:r>
          </a:p>
          <a:p>
            <a:pPr marL="457200" lvl="1" indent="0">
              <a:buNone/>
            </a:pPr>
            <a:r>
              <a:rPr lang="en-US" altLang="en-US" sz="2000" dirty="0"/>
              <a:t>	Allow insertions and removals only at top of stack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b="1" dirty="0"/>
              <a:t>Queues:</a:t>
            </a:r>
          </a:p>
          <a:p>
            <a:pPr marL="457200" lvl="1" indent="0">
              <a:buNone/>
            </a:pPr>
            <a:r>
              <a:rPr lang="en-US" altLang="en-US" sz="2000" dirty="0"/>
              <a:t>	Allow insertions at the back and removals from the front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b="1" dirty="0"/>
              <a:t>Binary trees:</a:t>
            </a:r>
          </a:p>
          <a:p>
            <a:pPr marL="457200" lvl="1" indent="0">
              <a:buNone/>
            </a:pPr>
            <a:r>
              <a:rPr lang="en-US" altLang="en-US" sz="2000" dirty="0"/>
              <a:t>	High-speed searching and sorting of data and efficient elimination of 	duplicate data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7278E-AA99-4745-B175-9044D956A74D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416040"/>
            <a:ext cx="10972800" cy="8392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>
                <a:latin typeface="Arial Nova" panose="020B0504020202020204" pitchFamily="34" charset="0"/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39703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875B61C-929B-4903-966B-5F56F3BB6437}"/>
              </a:ext>
            </a:extLst>
          </p:cNvPr>
          <p:cNvSpPr txBox="1">
            <a:spLocks noChangeArrowheads="1"/>
          </p:cNvSpPr>
          <p:nvPr/>
        </p:nvSpPr>
        <p:spPr>
          <a:xfrm>
            <a:off x="2017342" y="1293043"/>
            <a:ext cx="8248453" cy="498520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/>
              <a:t>Dynamic data structures:</a:t>
            </a:r>
          </a:p>
          <a:p>
            <a:pPr marL="457200" lvl="1" indent="0">
              <a:buNone/>
            </a:pPr>
            <a:r>
              <a:rPr lang="en-US" altLang="en-US" sz="2000" dirty="0"/>
              <a:t>	Data structures that grow and shrink during execution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/>
              <a:t>Linked lists:</a:t>
            </a:r>
          </a:p>
          <a:p>
            <a:pPr marL="457200" lvl="1" indent="0">
              <a:buNone/>
            </a:pPr>
            <a:r>
              <a:rPr lang="en-US" altLang="en-US" sz="2000" dirty="0"/>
              <a:t>	Allow insertions and removals anywhere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/>
              <a:t>Stacks:</a:t>
            </a:r>
          </a:p>
          <a:p>
            <a:pPr marL="457200" lvl="1" indent="0">
              <a:buNone/>
            </a:pPr>
            <a:r>
              <a:rPr lang="en-US" altLang="en-US" sz="2000" dirty="0"/>
              <a:t>	Allow insertions and removals only at top of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/>
              <a:t>Queues:</a:t>
            </a:r>
          </a:p>
          <a:p>
            <a:pPr marL="457200" lvl="1" indent="0">
              <a:buNone/>
            </a:pPr>
            <a:r>
              <a:rPr lang="en-US" altLang="en-US" sz="2000" dirty="0"/>
              <a:t>	Allow insertions at the back and removals from the front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/>
              <a:t>Binary trees:</a:t>
            </a:r>
          </a:p>
          <a:p>
            <a:pPr marL="457200" lvl="1" indent="0">
              <a:buNone/>
            </a:pPr>
            <a:r>
              <a:rPr lang="en-US" altLang="en-US" sz="2000" dirty="0"/>
              <a:t>	High-speed searching and sorting of data and efficient elimination of 	duplicate data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7278E-AA99-4745-B175-9044D956A74D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416040"/>
            <a:ext cx="10972800" cy="8392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>
                <a:latin typeface="Arial Nova" panose="020B0504020202020204" pitchFamily="34" charset="0"/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88407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5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18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63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832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6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6" id="{DD82A7D0-C575-4492-9551-B9EDBDD47993}" vid="{2AF6C264-1226-438F-B25C-5A07921D37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132</TotalTime>
  <Words>198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</vt:lpstr>
      <vt:lpstr>Calibri</vt:lpstr>
      <vt:lpstr>Calibri Light</vt:lpstr>
      <vt:lpstr>Wingdings</vt:lpstr>
      <vt:lpstr>Theme6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Sivant M</dc:creator>
  <cp:lastModifiedBy>Sivant M</cp:lastModifiedBy>
  <cp:revision>6</cp:revision>
  <dcterms:created xsi:type="dcterms:W3CDTF">2020-01-20T13:35:35Z</dcterms:created>
  <dcterms:modified xsi:type="dcterms:W3CDTF">2020-01-20T15:49:12Z</dcterms:modified>
</cp:coreProperties>
</file>