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69" r:id="rId6"/>
    <p:sldId id="276" r:id="rId7"/>
    <p:sldId id="277" r:id="rId8"/>
    <p:sldId id="279" r:id="rId9"/>
    <p:sldId id="278" r:id="rId10"/>
    <p:sldId id="259" r:id="rId11"/>
    <p:sldId id="262" r:id="rId12"/>
    <p:sldId id="260" r:id="rId13"/>
    <p:sldId id="261" r:id="rId14"/>
    <p:sldId id="275" r:id="rId15"/>
    <p:sldId id="263" r:id="rId16"/>
    <p:sldId id="264" r:id="rId17"/>
    <p:sldId id="265" r:id="rId18"/>
    <p:sldId id="266" r:id="rId19"/>
    <p:sldId id="273" r:id="rId20"/>
    <p:sldId id="274" r:id="rId21"/>
    <p:sldId id="267" r:id="rId22"/>
    <p:sldId id="268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chowdary pachava" userId="b6f3275ade76b4e5" providerId="LiveId" clId="{EDDC8191-1171-4244-B1D9-8199CF889CCA}"/>
    <pc:docChg chg="undo custSel addSld delSld modSld sldOrd">
      <pc:chgData name="sivachowdary pachava" userId="b6f3275ade76b4e5" providerId="LiveId" clId="{EDDC8191-1171-4244-B1D9-8199CF889CCA}" dt="2022-08-31T06:00:12.569" v="2216" actId="14100"/>
      <pc:docMkLst>
        <pc:docMk/>
      </pc:docMkLst>
      <pc:sldChg chg="modSp mod">
        <pc:chgData name="sivachowdary pachava" userId="b6f3275ade76b4e5" providerId="LiveId" clId="{EDDC8191-1171-4244-B1D9-8199CF889CCA}" dt="2022-08-31T03:31:21.988" v="2055" actId="313"/>
        <pc:sldMkLst>
          <pc:docMk/>
          <pc:sldMk cId="2904821464" sldId="257"/>
        </pc:sldMkLst>
        <pc:spChg chg="mod">
          <ac:chgData name="sivachowdary pachava" userId="b6f3275ade76b4e5" providerId="LiveId" clId="{EDDC8191-1171-4244-B1D9-8199CF889CCA}" dt="2022-08-30T20:48:15.479" v="1846" actId="255"/>
          <ac:spMkLst>
            <pc:docMk/>
            <pc:sldMk cId="2904821464" sldId="257"/>
            <ac:spMk id="2" creationId="{71C3AC3B-5528-EEF9-688D-B2B6B6CCE2FC}"/>
          </ac:spMkLst>
        </pc:spChg>
        <pc:spChg chg="mod">
          <ac:chgData name="sivachowdary pachava" userId="b6f3275ade76b4e5" providerId="LiveId" clId="{EDDC8191-1171-4244-B1D9-8199CF889CCA}" dt="2022-08-31T03:31:21.988" v="2055" actId="313"/>
          <ac:spMkLst>
            <pc:docMk/>
            <pc:sldMk cId="2904821464" sldId="257"/>
            <ac:spMk id="3" creationId="{1140DDCE-9C1B-0C1F-7D35-46D7A47253D5}"/>
          </ac:spMkLst>
        </pc:spChg>
      </pc:sldChg>
      <pc:sldChg chg="modSp mod ord">
        <pc:chgData name="sivachowdary pachava" userId="b6f3275ade76b4e5" providerId="LiveId" clId="{EDDC8191-1171-4244-B1D9-8199CF889CCA}" dt="2022-08-30T20:52:31.978" v="1885" actId="5793"/>
        <pc:sldMkLst>
          <pc:docMk/>
          <pc:sldMk cId="787386476" sldId="258"/>
        </pc:sldMkLst>
        <pc:spChg chg="mod">
          <ac:chgData name="sivachowdary pachava" userId="b6f3275ade76b4e5" providerId="LiveId" clId="{EDDC8191-1171-4244-B1D9-8199CF889CCA}" dt="2022-08-30T20:48:09.895" v="1845" actId="255"/>
          <ac:spMkLst>
            <pc:docMk/>
            <pc:sldMk cId="787386476" sldId="258"/>
            <ac:spMk id="2" creationId="{C7BECC8C-B585-ED25-77D7-5D05689B7C4E}"/>
          </ac:spMkLst>
        </pc:spChg>
        <pc:spChg chg="mod">
          <ac:chgData name="sivachowdary pachava" userId="b6f3275ade76b4e5" providerId="LiveId" clId="{EDDC8191-1171-4244-B1D9-8199CF889CCA}" dt="2022-08-30T20:52:31.978" v="1885" actId="5793"/>
          <ac:spMkLst>
            <pc:docMk/>
            <pc:sldMk cId="787386476" sldId="258"/>
            <ac:spMk id="3" creationId="{310641CC-3703-AC81-B4D9-BC1B88CDA08A}"/>
          </ac:spMkLst>
        </pc:spChg>
      </pc:sldChg>
      <pc:sldChg chg="addSp delSp modSp mod">
        <pc:chgData name="sivachowdary pachava" userId="b6f3275ade76b4e5" providerId="LiveId" clId="{EDDC8191-1171-4244-B1D9-8199CF889CCA}" dt="2022-08-30T20:49:19.751" v="1856" actId="255"/>
        <pc:sldMkLst>
          <pc:docMk/>
          <pc:sldMk cId="3982846999" sldId="259"/>
        </pc:sldMkLst>
        <pc:spChg chg="mod">
          <ac:chgData name="sivachowdary pachava" userId="b6f3275ade76b4e5" providerId="LiveId" clId="{EDDC8191-1171-4244-B1D9-8199CF889CCA}" dt="2022-08-30T20:49:19.751" v="1856" actId="255"/>
          <ac:spMkLst>
            <pc:docMk/>
            <pc:sldMk cId="3982846999" sldId="259"/>
            <ac:spMk id="2" creationId="{2B12318C-CCE7-3C20-9DFF-3BD4D78912CC}"/>
          </ac:spMkLst>
        </pc:spChg>
        <pc:spChg chg="add del mod">
          <ac:chgData name="sivachowdary pachava" userId="b6f3275ade76b4e5" providerId="LiveId" clId="{EDDC8191-1171-4244-B1D9-8199CF889CCA}" dt="2022-08-30T20:35:43.588" v="1777"/>
          <ac:spMkLst>
            <pc:docMk/>
            <pc:sldMk cId="3982846999" sldId="259"/>
            <ac:spMk id="3" creationId="{8C5B6778-1FE7-0538-CE94-1A019F2488F8}"/>
          </ac:spMkLst>
        </pc:spChg>
        <pc:picChg chg="add mod">
          <ac:chgData name="sivachowdary pachava" userId="b6f3275ade76b4e5" providerId="LiveId" clId="{EDDC8191-1171-4244-B1D9-8199CF889CCA}" dt="2022-08-30T20:35:53.555" v="1779" actId="14100"/>
          <ac:picMkLst>
            <pc:docMk/>
            <pc:sldMk cId="3982846999" sldId="259"/>
            <ac:picMk id="5" creationId="{6B009FB9-4264-FE2C-9384-75B0A056C59B}"/>
          </ac:picMkLst>
        </pc:picChg>
        <pc:picChg chg="del">
          <ac:chgData name="sivachowdary pachava" userId="b6f3275ade76b4e5" providerId="LiveId" clId="{EDDC8191-1171-4244-B1D9-8199CF889CCA}" dt="2022-08-30T20:34:58.003" v="1770" actId="478"/>
          <ac:picMkLst>
            <pc:docMk/>
            <pc:sldMk cId="3982846999" sldId="259"/>
            <ac:picMk id="6" creationId="{6D1EFDB5-AD68-6E82-0911-E915A95F429E}"/>
          </ac:picMkLst>
        </pc:picChg>
      </pc:sldChg>
      <pc:sldChg chg="addSp delSp modSp mod ord">
        <pc:chgData name="sivachowdary pachava" userId="b6f3275ade76b4e5" providerId="LiveId" clId="{EDDC8191-1171-4244-B1D9-8199CF889CCA}" dt="2022-08-31T04:34:29.932" v="2063" actId="20577"/>
        <pc:sldMkLst>
          <pc:docMk/>
          <pc:sldMk cId="2898195391" sldId="260"/>
        </pc:sldMkLst>
        <pc:spChg chg="mod">
          <ac:chgData name="sivachowdary pachava" userId="b6f3275ade76b4e5" providerId="LiveId" clId="{EDDC8191-1171-4244-B1D9-8199CF889CCA}" dt="2022-08-30T20:49:33.135" v="1858" actId="255"/>
          <ac:spMkLst>
            <pc:docMk/>
            <pc:sldMk cId="2898195391" sldId="260"/>
            <ac:spMk id="2" creationId="{97B53BBE-EEBA-433D-9962-A24E6C2D78CD}"/>
          </ac:spMkLst>
        </pc:spChg>
        <pc:spChg chg="mod">
          <ac:chgData name="sivachowdary pachava" userId="b6f3275ade76b4e5" providerId="LiveId" clId="{EDDC8191-1171-4244-B1D9-8199CF889CCA}" dt="2022-08-31T04:34:29.932" v="2063" actId="20577"/>
          <ac:spMkLst>
            <pc:docMk/>
            <pc:sldMk cId="2898195391" sldId="260"/>
            <ac:spMk id="3" creationId="{37243BB1-B163-DEC9-F427-ED5E3C22B9F8}"/>
          </ac:spMkLst>
        </pc:spChg>
        <pc:spChg chg="add del mod">
          <ac:chgData name="sivachowdary pachava" userId="b6f3275ade76b4e5" providerId="LiveId" clId="{EDDC8191-1171-4244-B1D9-8199CF889CCA}" dt="2022-08-30T17:15:18.744" v="1369"/>
          <ac:spMkLst>
            <pc:docMk/>
            <pc:sldMk cId="2898195391" sldId="260"/>
            <ac:spMk id="4" creationId="{DE714774-2678-DC32-5A5B-F280F7FC3422}"/>
          </ac:spMkLst>
        </pc:spChg>
        <pc:spChg chg="add del mod">
          <ac:chgData name="sivachowdary pachava" userId="b6f3275ade76b4e5" providerId="LiveId" clId="{EDDC8191-1171-4244-B1D9-8199CF889CCA}" dt="2022-08-30T10:09:48.604" v="453"/>
          <ac:spMkLst>
            <pc:docMk/>
            <pc:sldMk cId="2898195391" sldId="260"/>
            <ac:spMk id="4" creationId="{FB16E6B5-202A-7A91-4056-60BC316DF5F6}"/>
          </ac:spMkLst>
        </pc:spChg>
        <pc:picChg chg="add del mod">
          <ac:chgData name="sivachowdary pachava" userId="b6f3275ade76b4e5" providerId="LiveId" clId="{EDDC8191-1171-4244-B1D9-8199CF889CCA}" dt="2022-08-30T17:14:38.749" v="1362" actId="478"/>
          <ac:picMkLst>
            <pc:docMk/>
            <pc:sldMk cId="2898195391" sldId="260"/>
            <ac:picMk id="6" creationId="{61982218-F58F-1A46-4AC2-97B65C8FBF26}"/>
          </ac:picMkLst>
        </pc:picChg>
        <pc:picChg chg="add mod">
          <ac:chgData name="sivachowdary pachava" userId="b6f3275ade76b4e5" providerId="LiveId" clId="{EDDC8191-1171-4244-B1D9-8199CF889CCA}" dt="2022-08-30T17:15:13.112" v="1367" actId="14100"/>
          <ac:picMkLst>
            <pc:docMk/>
            <pc:sldMk cId="2898195391" sldId="260"/>
            <ac:picMk id="7" creationId="{DBDF2DFA-5D25-21B1-1091-B14C2D80C5C6}"/>
          </ac:picMkLst>
        </pc:picChg>
      </pc:sldChg>
      <pc:sldChg chg="addSp delSp modSp mod">
        <pc:chgData name="sivachowdary pachava" userId="b6f3275ade76b4e5" providerId="LiveId" clId="{EDDC8191-1171-4244-B1D9-8199CF889CCA}" dt="2022-08-31T05:57:06.481" v="2194" actId="20577"/>
        <pc:sldMkLst>
          <pc:docMk/>
          <pc:sldMk cId="201919512" sldId="261"/>
        </pc:sldMkLst>
        <pc:spChg chg="mod">
          <ac:chgData name="sivachowdary pachava" userId="b6f3275ade76b4e5" providerId="LiveId" clId="{EDDC8191-1171-4244-B1D9-8199CF889CCA}" dt="2022-08-30T20:49:40.183" v="1859" actId="255"/>
          <ac:spMkLst>
            <pc:docMk/>
            <pc:sldMk cId="201919512" sldId="261"/>
            <ac:spMk id="2" creationId="{7CDA3C45-E9B2-9254-3011-431814BC5921}"/>
          </ac:spMkLst>
        </pc:spChg>
        <pc:spChg chg="mod">
          <ac:chgData name="sivachowdary pachava" userId="b6f3275ade76b4e5" providerId="LiveId" clId="{EDDC8191-1171-4244-B1D9-8199CF889CCA}" dt="2022-08-31T05:57:06.481" v="2194" actId="20577"/>
          <ac:spMkLst>
            <pc:docMk/>
            <pc:sldMk cId="201919512" sldId="261"/>
            <ac:spMk id="3" creationId="{25ECFF14-6EBA-0A10-4E82-A5EE8DAA4CEC}"/>
          </ac:spMkLst>
        </pc:spChg>
        <pc:spChg chg="add del mod">
          <ac:chgData name="sivachowdary pachava" userId="b6f3275ade76b4e5" providerId="LiveId" clId="{EDDC8191-1171-4244-B1D9-8199CF889CCA}" dt="2022-08-30T08:20:22.437" v="66"/>
          <ac:spMkLst>
            <pc:docMk/>
            <pc:sldMk cId="201919512" sldId="261"/>
            <ac:spMk id="4" creationId="{6D1F7D68-B443-2C8C-C9DB-BC05636AD555}"/>
          </ac:spMkLst>
        </pc:spChg>
        <pc:spChg chg="add mod">
          <ac:chgData name="sivachowdary pachava" userId="b6f3275ade76b4e5" providerId="LiveId" clId="{EDDC8191-1171-4244-B1D9-8199CF889CCA}" dt="2022-08-30T14:10:24.907" v="1349" actId="20577"/>
          <ac:spMkLst>
            <pc:docMk/>
            <pc:sldMk cId="201919512" sldId="261"/>
            <ac:spMk id="5" creationId="{70B29C6B-580C-7D2B-660C-15094E52E6C1}"/>
          </ac:spMkLst>
        </pc:spChg>
        <pc:spChg chg="add mod">
          <ac:chgData name="sivachowdary pachava" userId="b6f3275ade76b4e5" providerId="LiveId" clId="{EDDC8191-1171-4244-B1D9-8199CF889CCA}" dt="2022-08-30T20:55:00.405" v="1917" actId="20577"/>
          <ac:spMkLst>
            <pc:docMk/>
            <pc:sldMk cId="201919512" sldId="261"/>
            <ac:spMk id="6" creationId="{CA4F719C-BFF0-736E-1E3D-F733CCB82EBB}"/>
          </ac:spMkLst>
        </pc:spChg>
      </pc:sldChg>
      <pc:sldChg chg="addSp delSp modSp mod">
        <pc:chgData name="sivachowdary pachava" userId="b6f3275ade76b4e5" providerId="LiveId" clId="{EDDC8191-1171-4244-B1D9-8199CF889CCA}" dt="2022-08-30T20:54:32.856" v="1911" actId="255"/>
        <pc:sldMkLst>
          <pc:docMk/>
          <pc:sldMk cId="3068215812" sldId="262"/>
        </pc:sldMkLst>
        <pc:spChg chg="mod">
          <ac:chgData name="sivachowdary pachava" userId="b6f3275ade76b4e5" providerId="LiveId" clId="{EDDC8191-1171-4244-B1D9-8199CF889CCA}" dt="2022-08-30T20:49:25.685" v="1857" actId="255"/>
          <ac:spMkLst>
            <pc:docMk/>
            <pc:sldMk cId="3068215812" sldId="262"/>
            <ac:spMk id="2" creationId="{489B1486-89C7-94A3-6B59-E95B32280409}"/>
          </ac:spMkLst>
        </pc:spChg>
        <pc:spChg chg="del mod">
          <ac:chgData name="sivachowdary pachava" userId="b6f3275ade76b4e5" providerId="LiveId" clId="{EDDC8191-1171-4244-B1D9-8199CF889CCA}" dt="2022-08-30T08:50:30.405" v="224" actId="931"/>
          <ac:spMkLst>
            <pc:docMk/>
            <pc:sldMk cId="3068215812" sldId="262"/>
            <ac:spMk id="3" creationId="{B72E147E-B89C-2E4C-EC38-282AD4548070}"/>
          </ac:spMkLst>
        </pc:spChg>
        <pc:spChg chg="add del mod">
          <ac:chgData name="sivachowdary pachava" userId="b6f3275ade76b4e5" providerId="LiveId" clId="{EDDC8191-1171-4244-B1D9-8199CF889CCA}" dt="2022-08-30T08:51:23.140" v="235" actId="931"/>
          <ac:spMkLst>
            <pc:docMk/>
            <pc:sldMk cId="3068215812" sldId="262"/>
            <ac:spMk id="7" creationId="{A978FAF5-8387-DB94-E530-397651A061D3}"/>
          </ac:spMkLst>
        </pc:spChg>
        <pc:spChg chg="add del mod">
          <ac:chgData name="sivachowdary pachava" userId="b6f3275ade76b4e5" providerId="LiveId" clId="{EDDC8191-1171-4244-B1D9-8199CF889CCA}" dt="2022-08-30T08:52:53.268" v="240" actId="931"/>
          <ac:spMkLst>
            <pc:docMk/>
            <pc:sldMk cId="3068215812" sldId="262"/>
            <ac:spMk id="11" creationId="{30B62529-31FF-C4A4-34E9-3887B4736BAE}"/>
          </ac:spMkLst>
        </pc:spChg>
        <pc:spChg chg="add mod">
          <ac:chgData name="sivachowdary pachava" userId="b6f3275ade76b4e5" providerId="LiveId" clId="{EDDC8191-1171-4244-B1D9-8199CF889CCA}" dt="2022-08-30T20:54:32.856" v="1911" actId="255"/>
          <ac:spMkLst>
            <pc:docMk/>
            <pc:sldMk cId="3068215812" sldId="262"/>
            <ac:spMk id="17" creationId="{ECFB74E0-2579-0FDB-C288-B20516AC6465}"/>
          </ac:spMkLst>
        </pc:spChg>
        <pc:picChg chg="add del mod">
          <ac:chgData name="sivachowdary pachava" userId="b6f3275ade76b4e5" providerId="LiveId" clId="{EDDC8191-1171-4244-B1D9-8199CF889CCA}" dt="2022-08-30T08:51:09.198" v="233" actId="478"/>
          <ac:picMkLst>
            <pc:docMk/>
            <pc:sldMk cId="3068215812" sldId="262"/>
            <ac:picMk id="5" creationId="{E3B8F2E4-3D94-1C20-91B6-0F5922017EE3}"/>
          </ac:picMkLst>
        </pc:picChg>
        <pc:picChg chg="add del mod">
          <ac:chgData name="sivachowdary pachava" userId="b6f3275ade76b4e5" providerId="LiveId" clId="{EDDC8191-1171-4244-B1D9-8199CF889CCA}" dt="2022-08-30T08:52:40.077" v="238" actId="478"/>
          <ac:picMkLst>
            <pc:docMk/>
            <pc:sldMk cId="3068215812" sldId="262"/>
            <ac:picMk id="9" creationId="{B5E62838-96C4-6B41-8053-6B4F5DD1FD6A}"/>
          </ac:picMkLst>
        </pc:picChg>
        <pc:picChg chg="add del mod">
          <ac:chgData name="sivachowdary pachava" userId="b6f3275ade76b4e5" providerId="LiveId" clId="{EDDC8191-1171-4244-B1D9-8199CF889CCA}" dt="2022-08-30T08:53:18.845" v="245" actId="478"/>
          <ac:picMkLst>
            <pc:docMk/>
            <pc:sldMk cId="3068215812" sldId="262"/>
            <ac:picMk id="13" creationId="{D4E9143A-6803-7FD9-B8CA-B4909A1AC5BB}"/>
          </ac:picMkLst>
        </pc:picChg>
        <pc:picChg chg="add mod">
          <ac:chgData name="sivachowdary pachava" userId="b6f3275ade76b4e5" providerId="LiveId" clId="{EDDC8191-1171-4244-B1D9-8199CF889CCA}" dt="2022-08-30T09:02:09.533" v="362" actId="14100"/>
          <ac:picMkLst>
            <pc:docMk/>
            <pc:sldMk cId="3068215812" sldId="262"/>
            <ac:picMk id="15" creationId="{AEBFA70C-45D8-2477-A15A-7934F6A37D59}"/>
          </ac:picMkLst>
        </pc:picChg>
      </pc:sldChg>
      <pc:sldChg chg="addSp delSp modSp mod">
        <pc:chgData name="sivachowdary pachava" userId="b6f3275ade76b4e5" providerId="LiveId" clId="{EDDC8191-1171-4244-B1D9-8199CF889CCA}" dt="2022-08-31T04:50:51.418" v="2086" actId="2711"/>
        <pc:sldMkLst>
          <pc:docMk/>
          <pc:sldMk cId="2560383663" sldId="263"/>
        </pc:sldMkLst>
        <pc:spChg chg="mod">
          <ac:chgData name="sivachowdary pachava" userId="b6f3275ade76b4e5" providerId="LiveId" clId="{EDDC8191-1171-4244-B1D9-8199CF889CCA}" dt="2022-08-31T04:50:51.418" v="2086" actId="2711"/>
          <ac:spMkLst>
            <pc:docMk/>
            <pc:sldMk cId="2560383663" sldId="263"/>
            <ac:spMk id="2" creationId="{E1A4F1E7-F3AA-5A6A-9724-AD511766659F}"/>
          </ac:spMkLst>
        </pc:spChg>
        <pc:spChg chg="add del mod">
          <ac:chgData name="sivachowdary pachava" userId="b6f3275ade76b4e5" providerId="LiveId" clId="{EDDC8191-1171-4244-B1D9-8199CF889CCA}" dt="2022-08-30T20:38:33.269" v="1796"/>
          <ac:spMkLst>
            <pc:docMk/>
            <pc:sldMk cId="2560383663" sldId="263"/>
            <ac:spMk id="3" creationId="{968CDC14-DED6-F9F5-4C7D-8F9A5AB92F02}"/>
          </ac:spMkLst>
        </pc:spChg>
        <pc:spChg chg="add del mod">
          <ac:chgData name="sivachowdary pachava" userId="b6f3275ade76b4e5" providerId="LiveId" clId="{EDDC8191-1171-4244-B1D9-8199CF889CCA}" dt="2022-08-30T17:34:44.081" v="1381" actId="931"/>
          <ac:spMkLst>
            <pc:docMk/>
            <pc:sldMk cId="2560383663" sldId="263"/>
            <ac:spMk id="6" creationId="{BF77573C-DCC3-8850-4C85-8887FBE30C3C}"/>
          </ac:spMkLst>
        </pc:spChg>
        <pc:spChg chg="add del mod">
          <ac:chgData name="sivachowdary pachava" userId="b6f3275ade76b4e5" providerId="LiveId" clId="{EDDC8191-1171-4244-B1D9-8199CF889CCA}" dt="2022-08-30T17:47:00.224" v="1385" actId="931"/>
          <ac:spMkLst>
            <pc:docMk/>
            <pc:sldMk cId="2560383663" sldId="263"/>
            <ac:spMk id="10" creationId="{534E81FA-1F38-177F-E77F-7E758499E6E5}"/>
          </ac:spMkLst>
        </pc:spChg>
        <pc:picChg chg="del mod">
          <ac:chgData name="sivachowdary pachava" userId="b6f3275ade76b4e5" providerId="LiveId" clId="{EDDC8191-1171-4244-B1D9-8199CF889CCA}" dt="2022-08-30T17:34:24.872" v="1378" actId="478"/>
          <ac:picMkLst>
            <pc:docMk/>
            <pc:sldMk cId="2560383663" sldId="263"/>
            <ac:picMk id="5" creationId="{DCEC2D78-C363-C735-9FC6-D6DF37F2C21E}"/>
          </ac:picMkLst>
        </pc:picChg>
        <pc:picChg chg="add del mod">
          <ac:chgData name="sivachowdary pachava" userId="b6f3275ade76b4e5" providerId="LiveId" clId="{EDDC8191-1171-4244-B1D9-8199CF889CCA}" dt="2022-08-30T17:35:35.954" v="1382" actId="478"/>
          <ac:picMkLst>
            <pc:docMk/>
            <pc:sldMk cId="2560383663" sldId="263"/>
            <ac:picMk id="8" creationId="{24E82CD9-D8E8-C6C5-D4AE-1B0ED47F3115}"/>
          </ac:picMkLst>
        </pc:picChg>
        <pc:picChg chg="add mod">
          <ac:chgData name="sivachowdary pachava" userId="b6f3275ade76b4e5" providerId="LiveId" clId="{EDDC8191-1171-4244-B1D9-8199CF889CCA}" dt="2022-08-30T20:38:38.634" v="1797" actId="14100"/>
          <ac:picMkLst>
            <pc:docMk/>
            <pc:sldMk cId="2560383663" sldId="263"/>
            <ac:picMk id="12" creationId="{4203B423-83D7-2287-BC5D-F7C068334604}"/>
          </ac:picMkLst>
        </pc:picChg>
      </pc:sldChg>
      <pc:sldChg chg="addSp delSp modSp mod">
        <pc:chgData name="sivachowdary pachava" userId="b6f3275ade76b4e5" providerId="LiveId" clId="{EDDC8191-1171-4244-B1D9-8199CF889CCA}" dt="2022-08-31T05:58:56.033" v="2199" actId="14100"/>
        <pc:sldMkLst>
          <pc:docMk/>
          <pc:sldMk cId="4180213676" sldId="264"/>
        </pc:sldMkLst>
        <pc:spChg chg="mod">
          <ac:chgData name="sivachowdary pachava" userId="b6f3275ade76b4e5" providerId="LiveId" clId="{EDDC8191-1171-4244-B1D9-8199CF889CCA}" dt="2022-08-31T04:50:57.237" v="2087" actId="2711"/>
          <ac:spMkLst>
            <pc:docMk/>
            <pc:sldMk cId="4180213676" sldId="264"/>
            <ac:spMk id="2" creationId="{F2B07846-0F4E-0D6A-3D97-F9777604D004}"/>
          </ac:spMkLst>
        </pc:spChg>
        <pc:spChg chg="add del mod">
          <ac:chgData name="sivachowdary pachava" userId="b6f3275ade76b4e5" providerId="LiveId" clId="{EDDC8191-1171-4244-B1D9-8199CF889CCA}" dt="2022-08-31T05:58:46.662" v="2196" actId="931"/>
          <ac:spMkLst>
            <pc:docMk/>
            <pc:sldMk cId="4180213676" sldId="264"/>
            <ac:spMk id="4" creationId="{19ADBA71-65BF-0E2C-08B3-AED1507240E7}"/>
          </ac:spMkLst>
        </pc:spChg>
        <pc:spChg chg="add del mod">
          <ac:chgData name="sivachowdary pachava" userId="b6f3275ade76b4e5" providerId="LiveId" clId="{EDDC8191-1171-4244-B1D9-8199CF889CCA}" dt="2022-08-30T17:52:51.328" v="1397" actId="931"/>
          <ac:spMkLst>
            <pc:docMk/>
            <pc:sldMk cId="4180213676" sldId="264"/>
            <ac:spMk id="4" creationId="{B01B4AB1-C30A-FFE7-E64D-2FE4BF8BBCCA}"/>
          </ac:spMkLst>
        </pc:spChg>
        <pc:picChg chg="del">
          <ac:chgData name="sivachowdary pachava" userId="b6f3275ade76b4e5" providerId="LiveId" clId="{EDDC8191-1171-4244-B1D9-8199CF889CCA}" dt="2022-08-30T17:47:44.762" v="1396" actId="478"/>
          <ac:picMkLst>
            <pc:docMk/>
            <pc:sldMk cId="4180213676" sldId="264"/>
            <ac:picMk id="5" creationId="{AE9C24A1-C652-FF7F-4A39-7B3FA2ACC95F}"/>
          </ac:picMkLst>
        </pc:picChg>
        <pc:picChg chg="add mod">
          <ac:chgData name="sivachowdary pachava" userId="b6f3275ade76b4e5" providerId="LiveId" clId="{EDDC8191-1171-4244-B1D9-8199CF889CCA}" dt="2022-08-31T05:58:56.033" v="2199" actId="14100"/>
          <ac:picMkLst>
            <pc:docMk/>
            <pc:sldMk cId="4180213676" sldId="264"/>
            <ac:picMk id="6" creationId="{F83A44FD-1ACC-0960-D644-65025A957F77}"/>
          </ac:picMkLst>
        </pc:picChg>
        <pc:picChg chg="add del mod">
          <ac:chgData name="sivachowdary pachava" userId="b6f3275ade76b4e5" providerId="LiveId" clId="{EDDC8191-1171-4244-B1D9-8199CF889CCA}" dt="2022-08-31T05:58:41.011" v="2195" actId="478"/>
          <ac:picMkLst>
            <pc:docMk/>
            <pc:sldMk cId="4180213676" sldId="264"/>
            <ac:picMk id="7" creationId="{33CBEBDD-565F-22E3-42F2-D5CE78A5D906}"/>
          </ac:picMkLst>
        </pc:picChg>
      </pc:sldChg>
      <pc:sldChg chg="addSp delSp modSp mod">
        <pc:chgData name="sivachowdary pachava" userId="b6f3275ade76b4e5" providerId="LiveId" clId="{EDDC8191-1171-4244-B1D9-8199CF889CCA}" dt="2022-08-31T04:51:02.909" v="2088" actId="2711"/>
        <pc:sldMkLst>
          <pc:docMk/>
          <pc:sldMk cId="2705653335" sldId="265"/>
        </pc:sldMkLst>
        <pc:spChg chg="mod">
          <ac:chgData name="sivachowdary pachava" userId="b6f3275ade76b4e5" providerId="LiveId" clId="{EDDC8191-1171-4244-B1D9-8199CF889CCA}" dt="2022-08-31T04:51:02.909" v="2088" actId="2711"/>
          <ac:spMkLst>
            <pc:docMk/>
            <pc:sldMk cId="2705653335" sldId="265"/>
            <ac:spMk id="2" creationId="{42EA030A-087B-15D9-A698-DC7D53A9524B}"/>
          </ac:spMkLst>
        </pc:spChg>
        <pc:spChg chg="add del mod">
          <ac:chgData name="sivachowdary pachava" userId="b6f3275ade76b4e5" providerId="LiveId" clId="{EDDC8191-1171-4244-B1D9-8199CF889CCA}" dt="2022-08-30T17:16:07.096" v="1371" actId="931"/>
          <ac:spMkLst>
            <pc:docMk/>
            <pc:sldMk cId="2705653335" sldId="265"/>
            <ac:spMk id="4" creationId="{858EB979-0F47-448F-B800-01A91F1FA823}"/>
          </ac:spMkLst>
        </pc:spChg>
        <pc:spChg chg="add del mod">
          <ac:chgData name="sivachowdary pachava" userId="b6f3275ade76b4e5" providerId="LiveId" clId="{EDDC8191-1171-4244-B1D9-8199CF889CCA}" dt="2022-08-30T17:27:45.159" v="1377" actId="931"/>
          <ac:spMkLst>
            <pc:docMk/>
            <pc:sldMk cId="2705653335" sldId="265"/>
            <ac:spMk id="9" creationId="{7DC6E3FA-D70F-FDF6-3D42-BB3BF443C2FE}"/>
          </ac:spMkLst>
        </pc:spChg>
        <pc:picChg chg="del">
          <ac:chgData name="sivachowdary pachava" userId="b6f3275ade76b4e5" providerId="LiveId" clId="{EDDC8191-1171-4244-B1D9-8199CF889CCA}" dt="2022-08-30T17:16:00.883" v="1370" actId="478"/>
          <ac:picMkLst>
            <pc:docMk/>
            <pc:sldMk cId="2705653335" sldId="265"/>
            <ac:picMk id="5" creationId="{65D6F3ED-9EC7-CC31-E697-4A5859744364}"/>
          </ac:picMkLst>
        </pc:picChg>
        <pc:picChg chg="add del mod">
          <ac:chgData name="sivachowdary pachava" userId="b6f3275ade76b4e5" providerId="LiveId" clId="{EDDC8191-1171-4244-B1D9-8199CF889CCA}" dt="2022-08-30T17:27:39.818" v="1376" actId="478"/>
          <ac:picMkLst>
            <pc:docMk/>
            <pc:sldMk cId="2705653335" sldId="265"/>
            <ac:picMk id="7" creationId="{F375BFAC-ECFE-B141-421B-F9D3315103E1}"/>
          </ac:picMkLst>
        </pc:picChg>
        <pc:picChg chg="add mod">
          <ac:chgData name="sivachowdary pachava" userId="b6f3275ade76b4e5" providerId="LiveId" clId="{EDDC8191-1171-4244-B1D9-8199CF889CCA}" dt="2022-08-31T04:49:31.026" v="2080" actId="1076"/>
          <ac:picMkLst>
            <pc:docMk/>
            <pc:sldMk cId="2705653335" sldId="265"/>
            <ac:picMk id="11" creationId="{F3D2B242-773A-F1D9-B391-D5EC63FEFE59}"/>
          </ac:picMkLst>
        </pc:picChg>
      </pc:sldChg>
      <pc:sldChg chg="addSp delSp modSp mod">
        <pc:chgData name="sivachowdary pachava" userId="b6f3275ade76b4e5" providerId="LiveId" clId="{EDDC8191-1171-4244-B1D9-8199CF889CCA}" dt="2022-08-31T04:51:08.835" v="2089" actId="2711"/>
        <pc:sldMkLst>
          <pc:docMk/>
          <pc:sldMk cId="3461144631" sldId="266"/>
        </pc:sldMkLst>
        <pc:spChg chg="mod">
          <ac:chgData name="sivachowdary pachava" userId="b6f3275ade76b4e5" providerId="LiveId" clId="{EDDC8191-1171-4244-B1D9-8199CF889CCA}" dt="2022-08-31T04:51:08.835" v="2089" actId="2711"/>
          <ac:spMkLst>
            <pc:docMk/>
            <pc:sldMk cId="3461144631" sldId="266"/>
            <ac:spMk id="2" creationId="{01418A3E-1592-3DE8-7331-5D665B10113E}"/>
          </ac:spMkLst>
        </pc:spChg>
        <pc:spChg chg="add del mod">
          <ac:chgData name="sivachowdary pachava" userId="b6f3275ade76b4e5" providerId="LiveId" clId="{EDDC8191-1171-4244-B1D9-8199CF889CCA}" dt="2022-08-30T17:19:50.513" v="1373" actId="931"/>
          <ac:spMkLst>
            <pc:docMk/>
            <pc:sldMk cId="3461144631" sldId="266"/>
            <ac:spMk id="4" creationId="{51D90357-A4EA-AE79-5CCE-D809A35901F0}"/>
          </ac:spMkLst>
        </pc:spChg>
        <pc:spChg chg="add del mod">
          <ac:chgData name="sivachowdary pachava" userId="b6f3275ade76b4e5" providerId="LiveId" clId="{EDDC8191-1171-4244-B1D9-8199CF889CCA}" dt="2022-08-31T04:48:15.484" v="2067"/>
          <ac:spMkLst>
            <pc:docMk/>
            <pc:sldMk cId="3461144631" sldId="266"/>
            <ac:spMk id="4" creationId="{9DC98EAF-AEE2-77CF-E2E6-00A2CE1623D8}"/>
          </ac:spMkLst>
        </pc:spChg>
        <pc:picChg chg="del">
          <ac:chgData name="sivachowdary pachava" userId="b6f3275ade76b4e5" providerId="LiveId" clId="{EDDC8191-1171-4244-B1D9-8199CF889CCA}" dt="2022-08-30T17:19:43.941" v="1372" actId="478"/>
          <ac:picMkLst>
            <pc:docMk/>
            <pc:sldMk cId="3461144631" sldId="266"/>
            <ac:picMk id="5" creationId="{E0545DC0-4994-834E-1528-B59887E02730}"/>
          </ac:picMkLst>
        </pc:picChg>
        <pc:picChg chg="add del mod">
          <ac:chgData name="sivachowdary pachava" userId="b6f3275ade76b4e5" providerId="LiveId" clId="{EDDC8191-1171-4244-B1D9-8199CF889CCA}" dt="2022-08-31T04:47:44.296" v="2066" actId="931"/>
          <ac:picMkLst>
            <pc:docMk/>
            <pc:sldMk cId="3461144631" sldId="266"/>
            <ac:picMk id="6" creationId="{84727AE2-0A08-AE7B-9B19-13C78205127B}"/>
          </ac:picMkLst>
        </pc:picChg>
        <pc:picChg chg="add del mod">
          <ac:chgData name="sivachowdary pachava" userId="b6f3275ade76b4e5" providerId="LiveId" clId="{EDDC8191-1171-4244-B1D9-8199CF889CCA}" dt="2022-08-31T04:47:20.528" v="2064" actId="478"/>
          <ac:picMkLst>
            <pc:docMk/>
            <pc:sldMk cId="3461144631" sldId="266"/>
            <ac:picMk id="7" creationId="{FF583EA0-EDF4-805D-E50E-5B849AC2BF0E}"/>
          </ac:picMkLst>
        </pc:picChg>
        <pc:picChg chg="add mod">
          <ac:chgData name="sivachowdary pachava" userId="b6f3275ade76b4e5" providerId="LiveId" clId="{EDDC8191-1171-4244-B1D9-8199CF889CCA}" dt="2022-08-31T04:48:25.177" v="2071" actId="14100"/>
          <ac:picMkLst>
            <pc:docMk/>
            <pc:sldMk cId="3461144631" sldId="266"/>
            <ac:picMk id="8" creationId="{815A292A-C8FD-86D4-7546-583488199693}"/>
          </ac:picMkLst>
        </pc:picChg>
      </pc:sldChg>
      <pc:sldChg chg="addSp delSp modSp mod">
        <pc:chgData name="sivachowdary pachava" userId="b6f3275ade76b4e5" providerId="LiveId" clId="{EDDC8191-1171-4244-B1D9-8199CF889CCA}" dt="2022-08-31T06:00:12.569" v="2216" actId="14100"/>
        <pc:sldMkLst>
          <pc:docMk/>
          <pc:sldMk cId="1794517888" sldId="267"/>
        </pc:sldMkLst>
        <pc:spChg chg="mod">
          <ac:chgData name="sivachowdary pachava" userId="b6f3275ade76b4e5" providerId="LiveId" clId="{EDDC8191-1171-4244-B1D9-8199CF889CCA}" dt="2022-08-31T05:06:03.554" v="2116" actId="14100"/>
          <ac:spMkLst>
            <pc:docMk/>
            <pc:sldMk cId="1794517888" sldId="267"/>
            <ac:spMk id="2" creationId="{4F43A982-98C3-9CA8-C41C-38EB7314B46E}"/>
          </ac:spMkLst>
        </pc:spChg>
        <pc:spChg chg="add del mod">
          <ac:chgData name="sivachowdary pachava" userId="b6f3275ade76b4e5" providerId="LiveId" clId="{EDDC8191-1171-4244-B1D9-8199CF889CCA}" dt="2022-08-31T05:05:59.228" v="2115"/>
          <ac:spMkLst>
            <pc:docMk/>
            <pc:sldMk cId="1794517888" sldId="267"/>
            <ac:spMk id="3" creationId="{4CCADD53-DA22-7ACF-2243-502F966BB776}"/>
          </ac:spMkLst>
        </pc:spChg>
        <pc:spChg chg="del">
          <ac:chgData name="sivachowdary pachava" userId="b6f3275ade76b4e5" providerId="LiveId" clId="{EDDC8191-1171-4244-B1D9-8199CF889CCA}" dt="2022-08-29T15:38:02.365" v="18" actId="931"/>
          <ac:spMkLst>
            <pc:docMk/>
            <pc:sldMk cId="1794517888" sldId="267"/>
            <ac:spMk id="3" creationId="{8D08AC43-8F01-A3A6-AF7F-07FBCA77E45B}"/>
          </ac:spMkLst>
        </pc:spChg>
        <pc:spChg chg="add del mod">
          <ac:chgData name="sivachowdary pachava" userId="b6f3275ade76b4e5" providerId="LiveId" clId="{EDDC8191-1171-4244-B1D9-8199CF889CCA}" dt="2022-08-31T05:07:53.297" v="2177"/>
          <ac:spMkLst>
            <pc:docMk/>
            <pc:sldMk cId="1794517888" sldId="267"/>
            <ac:spMk id="4" creationId="{029BE9D9-35B6-1695-58DC-829D803EEF13}"/>
          </ac:spMkLst>
        </pc:spChg>
        <pc:spChg chg="add del mod">
          <ac:chgData name="sivachowdary pachava" userId="b6f3275ade76b4e5" providerId="LiveId" clId="{EDDC8191-1171-4244-B1D9-8199CF889CCA}" dt="2022-08-30T18:43:21.799" v="1509" actId="931"/>
          <ac:spMkLst>
            <pc:docMk/>
            <pc:sldMk cId="1794517888" sldId="267"/>
            <ac:spMk id="4" creationId="{959AF926-4CDD-74E9-3AEC-7A0DCAF329F5}"/>
          </ac:spMkLst>
        </pc:spChg>
        <pc:spChg chg="add del mod">
          <ac:chgData name="sivachowdary pachava" userId="b6f3275ade76b4e5" providerId="LiveId" clId="{EDDC8191-1171-4244-B1D9-8199CF889CCA}" dt="2022-08-30T09:05:12.504" v="369" actId="931"/>
          <ac:spMkLst>
            <pc:docMk/>
            <pc:sldMk cId="1794517888" sldId="267"/>
            <ac:spMk id="4" creationId="{AEA873AE-5D8D-7CB1-C0F2-C0241CB398B7}"/>
          </ac:spMkLst>
        </pc:spChg>
        <pc:spChg chg="add mod">
          <ac:chgData name="sivachowdary pachava" userId="b6f3275ade76b4e5" providerId="LiveId" clId="{EDDC8191-1171-4244-B1D9-8199CF889CCA}" dt="2022-08-31T05:08:06.386" v="2183" actId="14100"/>
          <ac:spMkLst>
            <pc:docMk/>
            <pc:sldMk cId="1794517888" sldId="267"/>
            <ac:spMk id="5" creationId="{6BB5A69A-7A1B-85D3-A210-C38F5479C21E}"/>
          </ac:spMkLst>
        </pc:spChg>
        <pc:spChg chg="add del mod">
          <ac:chgData name="sivachowdary pachava" userId="b6f3275ade76b4e5" providerId="LiveId" clId="{EDDC8191-1171-4244-B1D9-8199CF889CCA}" dt="2022-08-29T15:41:43.929" v="41"/>
          <ac:spMkLst>
            <pc:docMk/>
            <pc:sldMk cId="1794517888" sldId="267"/>
            <ac:spMk id="6" creationId="{0D660487-7D24-8932-0325-2486D22424B6}"/>
          </ac:spMkLst>
        </pc:spChg>
        <pc:spChg chg="add mod">
          <ac:chgData name="sivachowdary pachava" userId="b6f3275ade76b4e5" providerId="LiveId" clId="{EDDC8191-1171-4244-B1D9-8199CF889CCA}" dt="2022-08-31T05:08:31.027" v="2192" actId="255"/>
          <ac:spMkLst>
            <pc:docMk/>
            <pc:sldMk cId="1794517888" sldId="267"/>
            <ac:spMk id="7" creationId="{707EF00D-D6DA-093E-60CD-BB694A84E5AD}"/>
          </ac:spMkLst>
        </pc:spChg>
        <pc:spChg chg="add del mod">
          <ac:chgData name="sivachowdary pachava" userId="b6f3275ade76b4e5" providerId="LiveId" clId="{EDDC8191-1171-4244-B1D9-8199CF889CCA}" dt="2022-08-30T09:05:55.750" v="377" actId="931"/>
          <ac:spMkLst>
            <pc:docMk/>
            <pc:sldMk cId="1794517888" sldId="267"/>
            <ac:spMk id="9" creationId="{C7E098F4-3473-D8A0-0EB3-09B96A68CE6F}"/>
          </ac:spMkLst>
        </pc:spChg>
        <pc:spChg chg="add del">
          <ac:chgData name="sivachowdary pachava" userId="b6f3275ade76b4e5" providerId="LiveId" clId="{EDDC8191-1171-4244-B1D9-8199CF889CCA}" dt="2022-08-30T09:06:15.010" v="384" actId="22"/>
          <ac:spMkLst>
            <pc:docMk/>
            <pc:sldMk cId="1794517888" sldId="267"/>
            <ac:spMk id="14" creationId="{13DA763D-58AF-1D3A-5E29-D852F005A641}"/>
          </ac:spMkLst>
        </pc:spChg>
        <pc:spChg chg="add del mod">
          <ac:chgData name="sivachowdary pachava" userId="b6f3275ade76b4e5" providerId="LiveId" clId="{EDDC8191-1171-4244-B1D9-8199CF889CCA}" dt="2022-08-31T05:06:57.547" v="2162"/>
          <ac:spMkLst>
            <pc:docMk/>
            <pc:sldMk cId="1794517888" sldId="267"/>
            <ac:spMk id="15" creationId="{5A050CAC-221E-6540-6377-48EE16B0380A}"/>
          </ac:spMkLst>
        </pc:spChg>
        <pc:picChg chg="add del mod">
          <ac:chgData name="sivachowdary pachava" userId="b6f3275ade76b4e5" providerId="LiveId" clId="{EDDC8191-1171-4244-B1D9-8199CF889CCA}" dt="2022-08-30T09:03:27.322" v="365" actId="478"/>
          <ac:picMkLst>
            <pc:docMk/>
            <pc:sldMk cId="1794517888" sldId="267"/>
            <ac:picMk id="5" creationId="{9BB95ED8-76A5-1B16-11C3-ED6E66407313}"/>
          </ac:picMkLst>
        </pc:picChg>
        <pc:picChg chg="add mod">
          <ac:chgData name="sivachowdary pachava" userId="b6f3275ade76b4e5" providerId="LiveId" clId="{EDDC8191-1171-4244-B1D9-8199CF889CCA}" dt="2022-08-31T06:00:12.569" v="2216" actId="14100"/>
          <ac:picMkLst>
            <pc:docMk/>
            <pc:sldMk cId="1794517888" sldId="267"/>
            <ac:picMk id="6" creationId="{0181B3D5-D870-E796-66CD-E0CF41E1C9BC}"/>
          </ac:picMkLst>
        </pc:picChg>
        <pc:picChg chg="add del mod">
          <ac:chgData name="sivachowdary pachava" userId="b6f3275ade76b4e5" providerId="LiveId" clId="{EDDC8191-1171-4244-B1D9-8199CF889CCA}" dt="2022-08-30T09:05:28.596" v="376" actId="478"/>
          <ac:picMkLst>
            <pc:docMk/>
            <pc:sldMk cId="1794517888" sldId="267"/>
            <ac:picMk id="7" creationId="{29D1D3BA-5770-E337-295D-825F50B76B9E}"/>
          </ac:picMkLst>
        </pc:picChg>
        <pc:picChg chg="add del mod">
          <ac:chgData name="sivachowdary pachava" userId="b6f3275ade76b4e5" providerId="LiveId" clId="{EDDC8191-1171-4244-B1D9-8199CF889CCA}" dt="2022-08-29T15:39:14.905" v="28" actId="931"/>
          <ac:picMkLst>
            <pc:docMk/>
            <pc:sldMk cId="1794517888" sldId="267"/>
            <ac:picMk id="8" creationId="{D151B35B-33CD-7EBD-CE5C-5D8531ACCED1}"/>
          </ac:picMkLst>
        </pc:picChg>
        <pc:picChg chg="add del mod">
          <ac:chgData name="sivachowdary pachava" userId="b6f3275ade76b4e5" providerId="LiveId" clId="{EDDC8191-1171-4244-B1D9-8199CF889CCA}" dt="2022-08-30T09:04:56.147" v="368" actId="478"/>
          <ac:picMkLst>
            <pc:docMk/>
            <pc:sldMk cId="1794517888" sldId="267"/>
            <ac:picMk id="10" creationId="{D175ABB3-97D6-6FC9-DD36-25BE5C2ED768}"/>
          </ac:picMkLst>
        </pc:picChg>
        <pc:picChg chg="add del mod">
          <ac:chgData name="sivachowdary pachava" userId="b6f3275ade76b4e5" providerId="LiveId" clId="{EDDC8191-1171-4244-B1D9-8199CF889CCA}" dt="2022-08-30T18:43:12.976" v="1508" actId="478"/>
          <ac:picMkLst>
            <pc:docMk/>
            <pc:sldMk cId="1794517888" sldId="267"/>
            <ac:picMk id="12" creationId="{7C87FAD2-FD60-0D9C-9402-03393C8229E7}"/>
          </ac:picMkLst>
        </pc:picChg>
      </pc:sldChg>
      <pc:sldChg chg="addSp delSp modSp new mod">
        <pc:chgData name="sivachowdary pachava" userId="b6f3275ade76b4e5" providerId="LiveId" clId="{EDDC8191-1171-4244-B1D9-8199CF889CCA}" dt="2022-08-31T05:59:48.426" v="2210" actId="14100"/>
        <pc:sldMkLst>
          <pc:docMk/>
          <pc:sldMk cId="2175542844" sldId="268"/>
        </pc:sldMkLst>
        <pc:spChg chg="mod">
          <ac:chgData name="sivachowdary pachava" userId="b6f3275ade76b4e5" providerId="LiveId" clId="{EDDC8191-1171-4244-B1D9-8199CF889CCA}" dt="2022-08-30T20:42:12.343" v="1840" actId="255"/>
          <ac:spMkLst>
            <pc:docMk/>
            <pc:sldMk cId="2175542844" sldId="268"/>
            <ac:spMk id="2" creationId="{FBC656E7-C53D-CE48-407F-D2A566DBE592}"/>
          </ac:spMkLst>
        </pc:spChg>
        <pc:spChg chg="del">
          <ac:chgData name="sivachowdary pachava" userId="b6f3275ade76b4e5" providerId="LiveId" clId="{EDDC8191-1171-4244-B1D9-8199CF889CCA}" dt="2022-08-29T15:41:57.342" v="43" actId="931"/>
          <ac:spMkLst>
            <pc:docMk/>
            <pc:sldMk cId="2175542844" sldId="268"/>
            <ac:spMk id="3" creationId="{0531D0A8-DD60-85DB-ABC7-C7AB593BF08B}"/>
          </ac:spMkLst>
        </pc:spChg>
        <pc:spChg chg="add del mod">
          <ac:chgData name="sivachowdary pachava" userId="b6f3275ade76b4e5" providerId="LiveId" clId="{EDDC8191-1171-4244-B1D9-8199CF889CCA}" dt="2022-08-30T09:38:18.867" v="416" actId="931"/>
          <ac:spMkLst>
            <pc:docMk/>
            <pc:sldMk cId="2175542844" sldId="268"/>
            <ac:spMk id="4" creationId="{F683941E-2E2A-B80A-1E4B-6D483BE25357}"/>
          </ac:spMkLst>
        </pc:spChg>
        <pc:spChg chg="add del mod">
          <ac:chgData name="sivachowdary pachava" userId="b6f3275ade76b4e5" providerId="LiveId" clId="{EDDC8191-1171-4244-B1D9-8199CF889CCA}" dt="2022-08-29T15:42:34.195" v="53"/>
          <ac:spMkLst>
            <pc:docMk/>
            <pc:sldMk cId="2175542844" sldId="268"/>
            <ac:spMk id="6" creationId="{8ECF5A3C-76B3-AC11-4D60-021BD69799D2}"/>
          </ac:spMkLst>
        </pc:spChg>
        <pc:picChg chg="add del mod">
          <ac:chgData name="sivachowdary pachava" userId="b6f3275ade76b4e5" providerId="LiveId" clId="{EDDC8191-1171-4244-B1D9-8199CF889CCA}" dt="2022-08-30T09:07:40.202" v="407" actId="478"/>
          <ac:picMkLst>
            <pc:docMk/>
            <pc:sldMk cId="2175542844" sldId="268"/>
            <ac:picMk id="5" creationId="{634509D0-7329-8822-320F-C50924B13755}"/>
          </ac:picMkLst>
        </pc:picChg>
        <pc:picChg chg="add mod">
          <ac:chgData name="sivachowdary pachava" userId="b6f3275ade76b4e5" providerId="LiveId" clId="{EDDC8191-1171-4244-B1D9-8199CF889CCA}" dt="2022-08-31T05:59:48.426" v="2210" actId="14100"/>
          <ac:picMkLst>
            <pc:docMk/>
            <pc:sldMk cId="2175542844" sldId="268"/>
            <ac:picMk id="7" creationId="{42DC0282-89C8-22FF-E29A-7A7A8E771CBC}"/>
          </ac:picMkLst>
        </pc:picChg>
        <pc:picChg chg="add del mod">
          <ac:chgData name="sivachowdary pachava" userId="b6f3275ade76b4e5" providerId="LiveId" clId="{EDDC8191-1171-4244-B1D9-8199CF889CCA}" dt="2022-08-30T09:07:44.039" v="409" actId="478"/>
          <ac:picMkLst>
            <pc:docMk/>
            <pc:sldMk cId="2175542844" sldId="268"/>
            <ac:picMk id="8" creationId="{29CD15D5-3DAE-F8B2-16C6-68090F4298FD}"/>
          </ac:picMkLst>
        </pc:picChg>
      </pc:sldChg>
      <pc:sldChg chg="addSp modSp new mod">
        <pc:chgData name="sivachowdary pachava" userId="b6f3275ade76b4e5" providerId="LiveId" clId="{EDDC8191-1171-4244-B1D9-8199CF889CCA}" dt="2022-08-31T03:29:19.926" v="2049" actId="20577"/>
        <pc:sldMkLst>
          <pc:docMk/>
          <pc:sldMk cId="362492889" sldId="269"/>
        </pc:sldMkLst>
        <pc:spChg chg="mod">
          <ac:chgData name="sivachowdary pachava" userId="b6f3275ade76b4e5" providerId="LiveId" clId="{EDDC8191-1171-4244-B1D9-8199CF889CCA}" dt="2022-08-31T03:29:19.926" v="2049" actId="20577"/>
          <ac:spMkLst>
            <pc:docMk/>
            <pc:sldMk cId="362492889" sldId="269"/>
            <ac:spMk id="2" creationId="{853A0089-E006-99A8-4411-8D6C12CF6A02}"/>
          </ac:spMkLst>
        </pc:spChg>
        <pc:spChg chg="mod">
          <ac:chgData name="sivachowdary pachava" userId="b6f3275ade76b4e5" providerId="LiveId" clId="{EDDC8191-1171-4244-B1D9-8199CF889CCA}" dt="2022-08-30T20:52:58.242" v="1889" actId="14100"/>
          <ac:spMkLst>
            <pc:docMk/>
            <pc:sldMk cId="362492889" sldId="269"/>
            <ac:spMk id="3" creationId="{A374A1FD-18CB-4937-04C6-86C58EF982E0}"/>
          </ac:spMkLst>
        </pc:spChg>
        <pc:spChg chg="add mod">
          <ac:chgData name="sivachowdary pachava" userId="b6f3275ade76b4e5" providerId="LiveId" clId="{EDDC8191-1171-4244-B1D9-8199CF889CCA}" dt="2022-08-30T20:53:34.899" v="1891" actId="255"/>
          <ac:spMkLst>
            <pc:docMk/>
            <pc:sldMk cId="362492889" sldId="269"/>
            <ac:spMk id="4" creationId="{7584C744-1039-D6FA-6503-4C2DFC7BD5FA}"/>
          </ac:spMkLst>
        </pc:spChg>
      </pc:sldChg>
      <pc:sldChg chg="addSp delSp modSp new mod">
        <pc:chgData name="sivachowdary pachava" userId="b6f3275ade76b4e5" providerId="LiveId" clId="{EDDC8191-1171-4244-B1D9-8199CF889CCA}" dt="2022-08-31T06:00:00.609" v="2214" actId="14100"/>
        <pc:sldMkLst>
          <pc:docMk/>
          <pc:sldMk cId="1780222674" sldId="270"/>
        </pc:sldMkLst>
        <pc:spChg chg="mod">
          <ac:chgData name="sivachowdary pachava" userId="b6f3275ade76b4e5" providerId="LiveId" clId="{EDDC8191-1171-4244-B1D9-8199CF889CCA}" dt="2022-08-30T20:42:05.205" v="1837" actId="255"/>
          <ac:spMkLst>
            <pc:docMk/>
            <pc:sldMk cId="1780222674" sldId="270"/>
            <ac:spMk id="2" creationId="{475DF476-7112-CE52-CF56-F09B335003CC}"/>
          </ac:spMkLst>
        </pc:spChg>
        <pc:spChg chg="del">
          <ac:chgData name="sivachowdary pachava" userId="b6f3275ade76b4e5" providerId="LiveId" clId="{EDDC8191-1171-4244-B1D9-8199CF889CCA}" dt="2022-08-30T09:50:03.195" v="436" actId="931"/>
          <ac:spMkLst>
            <pc:docMk/>
            <pc:sldMk cId="1780222674" sldId="270"/>
            <ac:spMk id="3" creationId="{116B0702-DEE0-4335-27CE-C1F328C12733}"/>
          </ac:spMkLst>
        </pc:spChg>
        <pc:picChg chg="add mod">
          <ac:chgData name="sivachowdary pachava" userId="b6f3275ade76b4e5" providerId="LiveId" clId="{EDDC8191-1171-4244-B1D9-8199CF889CCA}" dt="2022-08-31T06:00:00.609" v="2214" actId="14100"/>
          <ac:picMkLst>
            <pc:docMk/>
            <pc:sldMk cId="1780222674" sldId="270"/>
            <ac:picMk id="5" creationId="{3AD69606-9E8B-C0E4-F7A1-CFAD8D08055B}"/>
          </ac:picMkLst>
        </pc:picChg>
      </pc:sldChg>
      <pc:sldChg chg="addSp delSp modSp new mod">
        <pc:chgData name="sivachowdary pachava" userId="b6f3275ade76b4e5" providerId="LiveId" clId="{EDDC8191-1171-4244-B1D9-8199CF889CCA}" dt="2022-08-30T12:07:46.785" v="639"/>
        <pc:sldMkLst>
          <pc:docMk/>
          <pc:sldMk cId="1431530969" sldId="271"/>
        </pc:sldMkLst>
        <pc:spChg chg="add del mod">
          <ac:chgData name="sivachowdary pachava" userId="b6f3275ade76b4e5" providerId="LiveId" clId="{EDDC8191-1171-4244-B1D9-8199CF889CCA}" dt="2022-08-30T12:07:46.785" v="639"/>
          <ac:spMkLst>
            <pc:docMk/>
            <pc:sldMk cId="1431530969" sldId="271"/>
            <ac:spMk id="2" creationId="{2541A28C-B0DC-848C-4070-E1AFC65A4A6E}"/>
          </ac:spMkLst>
        </pc:spChg>
        <pc:picChg chg="add mod">
          <ac:chgData name="sivachowdary pachava" userId="b6f3275ade76b4e5" providerId="LiveId" clId="{EDDC8191-1171-4244-B1D9-8199CF889CCA}" dt="2022-08-30T12:07:45.740" v="637" actId="14100"/>
          <ac:picMkLst>
            <pc:docMk/>
            <pc:sldMk cId="1431530969" sldId="271"/>
            <ac:picMk id="4" creationId="{D3FE6E0A-2DAB-344F-4A6E-C2F85E2F0248}"/>
          </ac:picMkLst>
        </pc:picChg>
      </pc:sldChg>
      <pc:sldChg chg="addSp modSp new del mod">
        <pc:chgData name="sivachowdary pachava" userId="b6f3275ade76b4e5" providerId="LiveId" clId="{EDDC8191-1171-4244-B1D9-8199CF889CCA}" dt="2022-08-30T12:07:16.474" v="628" actId="2696"/>
        <pc:sldMkLst>
          <pc:docMk/>
          <pc:sldMk cId="2607181171" sldId="271"/>
        </pc:sldMkLst>
        <pc:spChg chg="mod">
          <ac:chgData name="sivachowdary pachava" userId="b6f3275ade76b4e5" providerId="LiveId" clId="{EDDC8191-1171-4244-B1D9-8199CF889CCA}" dt="2022-08-30T11:58:59.192" v="597" actId="6549"/>
          <ac:spMkLst>
            <pc:docMk/>
            <pc:sldMk cId="2607181171" sldId="271"/>
            <ac:spMk id="2" creationId="{EA215B83-4099-1720-FC2F-319EB5B157E0}"/>
          </ac:spMkLst>
        </pc:spChg>
        <pc:picChg chg="add mod">
          <ac:chgData name="sivachowdary pachava" userId="b6f3275ade76b4e5" providerId="LiveId" clId="{EDDC8191-1171-4244-B1D9-8199CF889CCA}" dt="2022-08-30T12:07:08.908" v="627" actId="1076"/>
          <ac:picMkLst>
            <pc:docMk/>
            <pc:sldMk cId="2607181171" sldId="271"/>
            <ac:picMk id="4" creationId="{5980CBC4-779C-72B4-C402-FE484398AB79}"/>
          </ac:picMkLst>
        </pc:picChg>
      </pc:sldChg>
      <pc:sldChg chg="modSp new del mod">
        <pc:chgData name="sivachowdary pachava" userId="b6f3275ade76b4e5" providerId="LiveId" clId="{EDDC8191-1171-4244-B1D9-8199CF889CCA}" dt="2022-08-30T13:30:28.391" v="947" actId="2696"/>
        <pc:sldMkLst>
          <pc:docMk/>
          <pc:sldMk cId="1455274635" sldId="272"/>
        </pc:sldMkLst>
        <pc:spChg chg="mod">
          <ac:chgData name="sivachowdary pachava" userId="b6f3275ade76b4e5" providerId="LiveId" clId="{EDDC8191-1171-4244-B1D9-8199CF889CCA}" dt="2022-08-30T13:24:42.226" v="825" actId="20577"/>
          <ac:spMkLst>
            <pc:docMk/>
            <pc:sldMk cId="1455274635" sldId="272"/>
            <ac:spMk id="2" creationId="{9D22B58A-423A-9B16-A895-734B9C500791}"/>
          </ac:spMkLst>
        </pc:spChg>
        <pc:spChg chg="mod">
          <ac:chgData name="sivachowdary pachava" userId="b6f3275ade76b4e5" providerId="LiveId" clId="{EDDC8191-1171-4244-B1D9-8199CF889CCA}" dt="2022-08-30T13:30:19.985" v="946" actId="20577"/>
          <ac:spMkLst>
            <pc:docMk/>
            <pc:sldMk cId="1455274635" sldId="272"/>
            <ac:spMk id="3" creationId="{6490D93C-29A3-69B1-29CE-24FAA9F64E22}"/>
          </ac:spMkLst>
        </pc:spChg>
      </pc:sldChg>
      <pc:sldChg chg="addSp delSp modSp new mod">
        <pc:chgData name="sivachowdary pachava" userId="b6f3275ade76b4e5" providerId="LiveId" clId="{EDDC8191-1171-4244-B1D9-8199CF889CCA}" dt="2022-08-31T05:59:33.465" v="2206" actId="27636"/>
        <pc:sldMkLst>
          <pc:docMk/>
          <pc:sldMk cId="1100143337" sldId="273"/>
        </pc:sldMkLst>
        <pc:spChg chg="mod">
          <ac:chgData name="sivachowdary pachava" userId="b6f3275ade76b4e5" providerId="LiveId" clId="{EDDC8191-1171-4244-B1D9-8199CF889CCA}" dt="2022-08-31T05:59:33.465" v="2206" actId="27636"/>
          <ac:spMkLst>
            <pc:docMk/>
            <pc:sldMk cId="1100143337" sldId="273"/>
            <ac:spMk id="2" creationId="{3B4E5739-7461-7EA3-9A2B-D61C5D0D4DC5}"/>
          </ac:spMkLst>
        </pc:spChg>
        <pc:spChg chg="del">
          <ac:chgData name="sivachowdary pachava" userId="b6f3275ade76b4e5" providerId="LiveId" clId="{EDDC8191-1171-4244-B1D9-8199CF889CCA}" dt="2022-08-30T12:33:29.979" v="715" actId="931"/>
          <ac:spMkLst>
            <pc:docMk/>
            <pc:sldMk cId="1100143337" sldId="273"/>
            <ac:spMk id="3" creationId="{568827B9-1EF6-A95E-3953-E17F74F6ABAA}"/>
          </ac:spMkLst>
        </pc:spChg>
        <pc:spChg chg="add del mod">
          <ac:chgData name="sivachowdary pachava" userId="b6f3275ade76b4e5" providerId="LiveId" clId="{EDDC8191-1171-4244-B1D9-8199CF889CCA}" dt="2022-08-30T12:37:17.802" v="720" actId="931"/>
          <ac:spMkLst>
            <pc:docMk/>
            <pc:sldMk cId="1100143337" sldId="273"/>
            <ac:spMk id="7" creationId="{773D41E3-61BA-D735-93E4-6FA871DA7339}"/>
          </ac:spMkLst>
        </pc:spChg>
        <pc:picChg chg="add del mod">
          <ac:chgData name="sivachowdary pachava" userId="b6f3275ade76b4e5" providerId="LiveId" clId="{EDDC8191-1171-4244-B1D9-8199CF889CCA}" dt="2022-08-30T12:37:04.551" v="719" actId="478"/>
          <ac:picMkLst>
            <pc:docMk/>
            <pc:sldMk cId="1100143337" sldId="273"/>
            <ac:picMk id="5" creationId="{39D58E5B-7D9F-0CD0-2A1F-325667D1D91C}"/>
          </ac:picMkLst>
        </pc:picChg>
        <pc:picChg chg="add mod">
          <ac:chgData name="sivachowdary pachava" userId="b6f3275ade76b4e5" providerId="LiveId" clId="{EDDC8191-1171-4244-B1D9-8199CF889CCA}" dt="2022-08-31T05:59:29.466" v="2204" actId="14100"/>
          <ac:picMkLst>
            <pc:docMk/>
            <pc:sldMk cId="1100143337" sldId="273"/>
            <ac:picMk id="9" creationId="{1726D3E0-D20C-BD4A-D11A-ED2BD45177B9}"/>
          </ac:picMkLst>
        </pc:picChg>
      </pc:sldChg>
      <pc:sldChg chg="modSp new mod">
        <pc:chgData name="sivachowdary pachava" userId="b6f3275ade76b4e5" providerId="LiveId" clId="{EDDC8191-1171-4244-B1D9-8199CF889CCA}" dt="2022-08-31T04:51:29.610" v="2108" actId="113"/>
        <pc:sldMkLst>
          <pc:docMk/>
          <pc:sldMk cId="203917530" sldId="274"/>
        </pc:sldMkLst>
        <pc:spChg chg="mod">
          <ac:chgData name="sivachowdary pachava" userId="b6f3275ade76b4e5" providerId="LiveId" clId="{EDDC8191-1171-4244-B1D9-8199CF889CCA}" dt="2022-08-31T04:51:16.490" v="2090" actId="2711"/>
          <ac:spMkLst>
            <pc:docMk/>
            <pc:sldMk cId="203917530" sldId="274"/>
            <ac:spMk id="2" creationId="{6D2FC498-F278-EE0B-CA4E-CE340157FB91}"/>
          </ac:spMkLst>
        </pc:spChg>
        <pc:spChg chg="mod">
          <ac:chgData name="sivachowdary pachava" userId="b6f3275ade76b4e5" providerId="LiveId" clId="{EDDC8191-1171-4244-B1D9-8199CF889CCA}" dt="2022-08-31T04:51:29.610" v="2108" actId="113"/>
          <ac:spMkLst>
            <pc:docMk/>
            <pc:sldMk cId="203917530" sldId="274"/>
            <ac:spMk id="3" creationId="{A9439617-EE90-8150-D08B-0094BCADBDB8}"/>
          </ac:spMkLst>
        </pc:spChg>
      </pc:sldChg>
      <pc:sldChg chg="addSp modSp new mod">
        <pc:chgData name="sivachowdary pachava" userId="b6f3275ade76b4e5" providerId="LiveId" clId="{EDDC8191-1171-4244-B1D9-8199CF889CCA}" dt="2022-08-31T04:50:46.077" v="2085" actId="2711"/>
        <pc:sldMkLst>
          <pc:docMk/>
          <pc:sldMk cId="4030055587" sldId="275"/>
        </pc:sldMkLst>
        <pc:spChg chg="mod">
          <ac:chgData name="sivachowdary pachava" userId="b6f3275ade76b4e5" providerId="LiveId" clId="{EDDC8191-1171-4244-B1D9-8199CF889CCA}" dt="2022-08-31T04:50:46.077" v="2085" actId="2711"/>
          <ac:spMkLst>
            <pc:docMk/>
            <pc:sldMk cId="4030055587" sldId="275"/>
            <ac:spMk id="2" creationId="{8DE89387-876B-02B1-9523-90F42E5D17ED}"/>
          </ac:spMkLst>
        </pc:spChg>
        <pc:spChg chg="mod">
          <ac:chgData name="sivachowdary pachava" userId="b6f3275ade76b4e5" providerId="LiveId" clId="{EDDC8191-1171-4244-B1D9-8199CF889CCA}" dt="2022-08-30T20:55:28.667" v="1920" actId="14100"/>
          <ac:spMkLst>
            <pc:docMk/>
            <pc:sldMk cId="4030055587" sldId="275"/>
            <ac:spMk id="3" creationId="{EBF4A903-8535-8DF1-A49C-A77485CDC1A0}"/>
          </ac:spMkLst>
        </pc:spChg>
        <pc:spChg chg="add mod">
          <ac:chgData name="sivachowdary pachava" userId="b6f3275ade76b4e5" providerId="LiveId" clId="{EDDC8191-1171-4244-B1D9-8199CF889CCA}" dt="2022-08-30T20:55:17.865" v="1919" actId="255"/>
          <ac:spMkLst>
            <pc:docMk/>
            <pc:sldMk cId="4030055587" sldId="275"/>
            <ac:spMk id="4" creationId="{919BC751-4E0D-9A8D-6B3B-AD831F2639F1}"/>
          </ac:spMkLst>
        </pc:spChg>
      </pc:sldChg>
      <pc:sldChg chg="addSp delSp modSp new mod">
        <pc:chgData name="sivachowdary pachava" userId="b6f3275ade76b4e5" providerId="LiveId" clId="{EDDC8191-1171-4244-B1D9-8199CF889CCA}" dt="2022-08-30T20:53:40.466" v="1892" actId="255"/>
        <pc:sldMkLst>
          <pc:docMk/>
          <pc:sldMk cId="1071520285" sldId="276"/>
        </pc:sldMkLst>
        <pc:spChg chg="mod">
          <ac:chgData name="sivachowdary pachava" userId="b6f3275ade76b4e5" providerId="LiveId" clId="{EDDC8191-1171-4244-B1D9-8199CF889CCA}" dt="2022-08-30T17:57:31.672" v="1434" actId="14100"/>
          <ac:spMkLst>
            <pc:docMk/>
            <pc:sldMk cId="1071520285" sldId="276"/>
            <ac:spMk id="2" creationId="{7871490C-F70A-5FBB-E540-D46C432134F2}"/>
          </ac:spMkLst>
        </pc:spChg>
        <pc:spChg chg="del">
          <ac:chgData name="sivachowdary pachava" userId="b6f3275ade76b4e5" providerId="LiveId" clId="{EDDC8191-1171-4244-B1D9-8199CF889CCA}" dt="2022-08-30T17:56:50.399" v="1420" actId="931"/>
          <ac:spMkLst>
            <pc:docMk/>
            <pc:sldMk cId="1071520285" sldId="276"/>
            <ac:spMk id="3" creationId="{6D463CD6-F385-ACC8-0994-A2961B1B31DD}"/>
          </ac:spMkLst>
        </pc:spChg>
        <pc:spChg chg="add mod">
          <ac:chgData name="sivachowdary pachava" userId="b6f3275ade76b4e5" providerId="LiveId" clId="{EDDC8191-1171-4244-B1D9-8199CF889CCA}" dt="2022-08-30T20:53:40.466" v="1892" actId="255"/>
          <ac:spMkLst>
            <pc:docMk/>
            <pc:sldMk cId="1071520285" sldId="276"/>
            <ac:spMk id="6" creationId="{9AB7E71D-7A1A-FF79-84BF-49553320EC33}"/>
          </ac:spMkLst>
        </pc:spChg>
        <pc:picChg chg="add mod">
          <ac:chgData name="sivachowdary pachava" userId="b6f3275ade76b4e5" providerId="LiveId" clId="{EDDC8191-1171-4244-B1D9-8199CF889CCA}" dt="2022-08-30T17:57:07.392" v="1425" actId="14100"/>
          <ac:picMkLst>
            <pc:docMk/>
            <pc:sldMk cId="1071520285" sldId="276"/>
            <ac:picMk id="5" creationId="{084F40FF-589F-2F66-06EB-68ED0B6C53CB}"/>
          </ac:picMkLst>
        </pc:picChg>
      </pc:sldChg>
      <pc:sldChg chg="addSp delSp modSp new mod">
        <pc:chgData name="sivachowdary pachava" userId="b6f3275ade76b4e5" providerId="LiveId" clId="{EDDC8191-1171-4244-B1D9-8199CF889CCA}" dt="2022-08-30T20:53:46.805" v="1893" actId="255"/>
        <pc:sldMkLst>
          <pc:docMk/>
          <pc:sldMk cId="1439650480" sldId="277"/>
        </pc:sldMkLst>
        <pc:spChg chg="mod">
          <ac:chgData name="sivachowdary pachava" userId="b6f3275ade76b4e5" providerId="LiveId" clId="{EDDC8191-1171-4244-B1D9-8199CF889CCA}" dt="2022-08-30T20:47:53.471" v="1843" actId="255"/>
          <ac:spMkLst>
            <pc:docMk/>
            <pc:sldMk cId="1439650480" sldId="277"/>
            <ac:spMk id="2" creationId="{2C2188BC-6B57-A123-6257-874F30BF5F44}"/>
          </ac:spMkLst>
        </pc:spChg>
        <pc:spChg chg="del">
          <ac:chgData name="sivachowdary pachava" userId="b6f3275ade76b4e5" providerId="LiveId" clId="{EDDC8191-1171-4244-B1D9-8199CF889CCA}" dt="2022-08-30T18:00:47.653" v="1450" actId="931"/>
          <ac:spMkLst>
            <pc:docMk/>
            <pc:sldMk cId="1439650480" sldId="277"/>
            <ac:spMk id="3" creationId="{34C1F4DC-2A95-5297-4BCC-DC50952AAFD5}"/>
          </ac:spMkLst>
        </pc:spChg>
        <pc:spChg chg="add del mod">
          <ac:chgData name="sivachowdary pachava" userId="b6f3275ade76b4e5" providerId="LiveId" clId="{EDDC8191-1171-4244-B1D9-8199CF889CCA}" dt="2022-08-30T18:01:04.007" v="1459"/>
          <ac:spMkLst>
            <pc:docMk/>
            <pc:sldMk cId="1439650480" sldId="277"/>
            <ac:spMk id="6" creationId="{CADB4C5A-A81F-8E14-0E68-35F46DE4383C}"/>
          </ac:spMkLst>
        </pc:spChg>
        <pc:spChg chg="add mod">
          <ac:chgData name="sivachowdary pachava" userId="b6f3275ade76b4e5" providerId="LiveId" clId="{EDDC8191-1171-4244-B1D9-8199CF889CCA}" dt="2022-08-30T20:53:46.805" v="1893" actId="255"/>
          <ac:spMkLst>
            <pc:docMk/>
            <pc:sldMk cId="1439650480" sldId="277"/>
            <ac:spMk id="7" creationId="{8DD65D62-6187-E22E-1FF1-74CCE76D6D18}"/>
          </ac:spMkLst>
        </pc:spChg>
        <pc:picChg chg="add mod">
          <ac:chgData name="sivachowdary pachava" userId="b6f3275ade76b4e5" providerId="LiveId" clId="{EDDC8191-1171-4244-B1D9-8199CF889CCA}" dt="2022-08-30T18:00:57.369" v="1455" actId="14100"/>
          <ac:picMkLst>
            <pc:docMk/>
            <pc:sldMk cId="1439650480" sldId="277"/>
            <ac:picMk id="5" creationId="{633676FB-83FE-33B7-0BD2-8ED835E41122}"/>
          </ac:picMkLst>
        </pc:picChg>
      </pc:sldChg>
      <pc:sldChg chg="addSp delSp modSp new mod">
        <pc:chgData name="sivachowdary pachava" userId="b6f3275ade76b4e5" providerId="LiveId" clId="{EDDC8191-1171-4244-B1D9-8199CF889CCA}" dt="2022-08-30T20:54:23.933" v="1910" actId="14100"/>
        <pc:sldMkLst>
          <pc:docMk/>
          <pc:sldMk cId="121294050" sldId="278"/>
        </pc:sldMkLst>
        <pc:spChg chg="mod">
          <ac:chgData name="sivachowdary pachava" userId="b6f3275ade76b4e5" providerId="LiveId" clId="{EDDC8191-1171-4244-B1D9-8199CF889CCA}" dt="2022-08-30T20:49:04.822" v="1850" actId="255"/>
          <ac:spMkLst>
            <pc:docMk/>
            <pc:sldMk cId="121294050" sldId="278"/>
            <ac:spMk id="2" creationId="{54349710-9F28-86BB-0A55-28D7C2918B31}"/>
          </ac:spMkLst>
        </pc:spChg>
        <pc:spChg chg="del">
          <ac:chgData name="sivachowdary pachava" userId="b6f3275ade76b4e5" providerId="LiveId" clId="{EDDC8191-1171-4244-B1D9-8199CF889CCA}" dt="2022-08-30T18:02:48.702" v="1477" actId="931"/>
          <ac:spMkLst>
            <pc:docMk/>
            <pc:sldMk cId="121294050" sldId="278"/>
            <ac:spMk id="3" creationId="{13722D13-5F0F-5820-E7E8-AB54550EE4E6}"/>
          </ac:spMkLst>
        </pc:spChg>
        <pc:spChg chg="add mod">
          <ac:chgData name="sivachowdary pachava" userId="b6f3275ade76b4e5" providerId="LiveId" clId="{EDDC8191-1171-4244-B1D9-8199CF889CCA}" dt="2022-08-30T20:54:23.933" v="1910" actId="14100"/>
          <ac:spMkLst>
            <pc:docMk/>
            <pc:sldMk cId="121294050" sldId="278"/>
            <ac:spMk id="6" creationId="{D69C25FA-E4AD-257B-BE81-D9E82AE2A364}"/>
          </ac:spMkLst>
        </pc:spChg>
        <pc:picChg chg="add mod">
          <ac:chgData name="sivachowdary pachava" userId="b6f3275ade76b4e5" providerId="LiveId" clId="{EDDC8191-1171-4244-B1D9-8199CF889CCA}" dt="2022-08-30T18:02:54.520" v="1480" actId="14100"/>
          <ac:picMkLst>
            <pc:docMk/>
            <pc:sldMk cId="121294050" sldId="278"/>
            <ac:picMk id="5" creationId="{17D7EFF1-7758-97D0-10EF-6D04B9AEAB33}"/>
          </ac:picMkLst>
        </pc:picChg>
      </pc:sldChg>
      <pc:sldChg chg="addSp delSp modSp new mod">
        <pc:chgData name="sivachowdary pachava" userId="b6f3275ade76b4e5" providerId="LiveId" clId="{EDDC8191-1171-4244-B1D9-8199CF889CCA}" dt="2022-08-30T21:03:36.662" v="1952" actId="14100"/>
        <pc:sldMkLst>
          <pc:docMk/>
          <pc:sldMk cId="2449623917" sldId="279"/>
        </pc:sldMkLst>
        <pc:spChg chg="mod">
          <ac:chgData name="sivachowdary pachava" userId="b6f3275ade76b4e5" providerId="LiveId" clId="{EDDC8191-1171-4244-B1D9-8199CF889CCA}" dt="2022-08-30T20:47:45.456" v="1842" actId="255"/>
          <ac:spMkLst>
            <pc:docMk/>
            <pc:sldMk cId="2449623917" sldId="279"/>
            <ac:spMk id="2" creationId="{6E67DBAF-55C8-D9DD-63D3-9A6B407E8A0D}"/>
          </ac:spMkLst>
        </pc:spChg>
        <pc:spChg chg="del">
          <ac:chgData name="sivachowdary pachava" userId="b6f3275ade76b4e5" providerId="LiveId" clId="{EDDC8191-1171-4244-B1D9-8199CF889CCA}" dt="2022-08-30T18:05:59.944" v="1488" actId="931"/>
          <ac:spMkLst>
            <pc:docMk/>
            <pc:sldMk cId="2449623917" sldId="279"/>
            <ac:spMk id="3" creationId="{0078900C-3735-E415-4D0A-A0F1EA58713A}"/>
          </ac:spMkLst>
        </pc:spChg>
        <pc:spChg chg="add mod">
          <ac:chgData name="sivachowdary pachava" userId="b6f3275ade76b4e5" providerId="LiveId" clId="{EDDC8191-1171-4244-B1D9-8199CF889CCA}" dt="2022-08-30T21:03:36.662" v="1952" actId="14100"/>
          <ac:spMkLst>
            <pc:docMk/>
            <pc:sldMk cId="2449623917" sldId="279"/>
            <ac:spMk id="6" creationId="{FEC62884-510C-C178-5CEB-03F5753FD075}"/>
          </ac:spMkLst>
        </pc:spChg>
        <pc:spChg chg="add del mod">
          <ac:chgData name="sivachowdary pachava" userId="b6f3275ade76b4e5" providerId="LiveId" clId="{EDDC8191-1171-4244-B1D9-8199CF889CCA}" dt="2022-08-30T20:26:10.931" v="1666" actId="931"/>
          <ac:spMkLst>
            <pc:docMk/>
            <pc:sldMk cId="2449623917" sldId="279"/>
            <ac:spMk id="8" creationId="{91844E73-15A5-28AA-ABE9-79CD8A718D5D}"/>
          </ac:spMkLst>
        </pc:spChg>
        <pc:picChg chg="add del mod">
          <ac:chgData name="sivachowdary pachava" userId="b6f3275ade76b4e5" providerId="LiveId" clId="{EDDC8191-1171-4244-B1D9-8199CF889CCA}" dt="2022-08-30T20:26:01.074" v="1665" actId="478"/>
          <ac:picMkLst>
            <pc:docMk/>
            <pc:sldMk cId="2449623917" sldId="279"/>
            <ac:picMk id="5" creationId="{9D56A26C-DC3B-25CA-A516-5451A5815A72}"/>
          </ac:picMkLst>
        </pc:picChg>
        <pc:picChg chg="add mod">
          <ac:chgData name="sivachowdary pachava" userId="b6f3275ade76b4e5" providerId="LiveId" clId="{EDDC8191-1171-4244-B1D9-8199CF889CCA}" dt="2022-08-30T20:28:06.379" v="1712" actId="14100"/>
          <ac:picMkLst>
            <pc:docMk/>
            <pc:sldMk cId="2449623917" sldId="279"/>
            <ac:picMk id="10" creationId="{2779B5C4-BE74-FDCD-E6F7-D2C72CC325E8}"/>
          </ac:picMkLst>
        </pc:picChg>
      </pc:sldChg>
      <pc:sldChg chg="new del">
        <pc:chgData name="sivachowdary pachava" userId="b6f3275ade76b4e5" providerId="LiveId" clId="{EDDC8191-1171-4244-B1D9-8199CF889CCA}" dt="2022-08-30T21:09:10.185" v="1955" actId="680"/>
        <pc:sldMkLst>
          <pc:docMk/>
          <pc:sldMk cId="2436369101" sldId="280"/>
        </pc:sldMkLst>
      </pc:sldChg>
      <pc:sldChg chg="modSp new mod">
        <pc:chgData name="sivachowdary pachava" userId="b6f3275ade76b4e5" providerId="LiveId" clId="{EDDC8191-1171-4244-B1D9-8199CF889CCA}" dt="2022-08-31T03:29:11.887" v="2046" actId="20577"/>
        <pc:sldMkLst>
          <pc:docMk/>
          <pc:sldMk cId="2768865166" sldId="280"/>
        </pc:sldMkLst>
        <pc:spChg chg="mod">
          <ac:chgData name="sivachowdary pachava" userId="b6f3275ade76b4e5" providerId="LiveId" clId="{EDDC8191-1171-4244-B1D9-8199CF889CCA}" dt="2022-08-30T21:09:17.775" v="1964" actId="20577"/>
          <ac:spMkLst>
            <pc:docMk/>
            <pc:sldMk cId="2768865166" sldId="280"/>
            <ac:spMk id="2" creationId="{AB23FFA1-317A-1A5F-B08E-EAFA2443F2DC}"/>
          </ac:spMkLst>
        </pc:spChg>
        <pc:spChg chg="mod">
          <ac:chgData name="sivachowdary pachava" userId="b6f3275ade76b4e5" providerId="LiveId" clId="{EDDC8191-1171-4244-B1D9-8199CF889CCA}" dt="2022-08-31T03:29:11.887" v="2046" actId="20577"/>
          <ac:spMkLst>
            <pc:docMk/>
            <pc:sldMk cId="2768865166" sldId="280"/>
            <ac:spMk id="3" creationId="{E27CFA21-6976-DDB9-FA9D-C324A5C469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7FF2-1B88-8C6C-269F-1E9A03B36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1DE39-0390-A802-6E5D-75C8C1C60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A4E19-8584-F9DD-EB9C-4E38DD80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D0BF-2BB1-42CD-ADE1-8FFD48E5310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6214C-923B-12FD-83A5-06FBF4B4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CFFE6-8177-8712-3E56-278652F7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B39C-7866-483C-8127-8BD5D38D5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1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5832-0764-16AB-5F24-551A6775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C07BF-1CB2-FB91-FF6C-B9A806F9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5162D-E670-575F-D34F-0C43EF2E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D0BF-2BB1-42CD-ADE1-8FFD48E5310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B41AF-3F81-B425-A64B-38E20020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020A3-0F47-4CAD-2A37-DBE3F507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B39C-7866-483C-8127-8BD5D38D5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81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F930E-89A0-875F-6CB8-9C80D2F8F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9ECCB-DB34-0275-E968-6B7ADE78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48A27-8CCA-27A5-0801-AE9DBC41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D0BF-2BB1-42CD-ADE1-8FFD48E5310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295AA-03F5-3F73-34C5-CADBB756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FF87C-148D-0030-2DD9-E5CF7F39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B39C-7866-483C-8127-8BD5D38D5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59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D69F-56C7-BD4D-00BC-0903C4A2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DB08-FC33-59E9-68CE-E6AF5FCC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D0409-87F0-993C-557A-E5AF4D01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D0BF-2BB1-42CD-ADE1-8FFD48E5310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D148D-D28B-E4F0-9A39-68D7628D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8B40A-BBA2-03FA-7C35-AD68C78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B39C-7866-483C-8127-8BD5D38D5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94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1004-98C2-0A01-71A9-9B3546C9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C07DB-C926-68CB-0FE7-E3098B50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B8E1-AE2C-71F2-1A45-03DEDDBD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D0BF-2BB1-42CD-ADE1-8FFD48E5310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5E0E-DE88-062F-4331-6D16C9D2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F2FCF-65F6-26B2-F4BB-5579657C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B39C-7866-483C-8127-8BD5D38D5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0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0EA1-E13F-1CB9-F52E-0C7B5DC4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2272-F240-564A-863C-987DD82C4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CB01D-02A1-2F5F-4EF5-017F4CCF3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97339-F3B3-27CB-14D8-0D7C708F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D0BF-2BB1-42CD-ADE1-8FFD48E5310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8EF4E-347F-7F7F-F61B-32062BFB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4C6AF-243B-AAB9-FDA1-7510AE32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B39C-7866-483C-8127-8BD5D38D5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5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001A-4EBA-403E-5479-930B24AE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EAAC5-3EA2-2BC0-A12D-EA19891A0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10A81-E33B-5C20-0472-F1638EF62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66AB7-C6F7-6D39-6B7E-6F5807560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0DF6B-16C2-C6E1-1353-DE0664C94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74C66-FBA9-DE5F-FB95-5043C078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D0BF-2BB1-42CD-ADE1-8FFD48E5310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55A24-51A1-6D66-6E5F-3BD36E8F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0F858-1821-7792-8160-EC957664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B39C-7866-483C-8127-8BD5D38D5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58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5AB5-5FDC-3172-1620-8F25F85D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00742-87D2-7014-4F6F-A3BCE2AA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D0BF-2BB1-42CD-ADE1-8FFD48E5310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8DA4F-A2C4-BE78-45F8-F7E63719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A5C55-8CE3-CFDC-9978-AB4A9159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B39C-7866-483C-8127-8BD5D38D5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6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049C5-9C1B-EEF6-AC0A-EEAE8BAA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D0BF-2BB1-42CD-ADE1-8FFD48E5310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B5ACB-B8F7-4DF0-8104-7CB98269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A1112-6CF7-27F0-634F-2A3A00D1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B39C-7866-483C-8127-8BD5D38D5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66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5E1A-4A23-C638-20EC-2D199DD2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DDA3-5262-93E8-AEF5-117DBF0D2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57D92-5FB1-A759-EEEA-2449FA3A3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4BB8F-4AAE-789E-5C7E-7A4608F6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D0BF-2BB1-42CD-ADE1-8FFD48E5310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A23A6-8DB0-7389-9F75-AB0F4A4F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75D44-C401-DD28-8FD8-77A66A0B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B39C-7866-483C-8127-8BD5D38D5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23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8B8C-8D68-67F4-E9BF-DC6B05DD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1EF10-7F8C-3BEF-A928-B42272C6C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199E3-803D-F731-C792-C7FEF4D77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6685A-003D-C16C-A330-75BAEC49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D0BF-2BB1-42CD-ADE1-8FFD48E5310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57142-D134-0ED7-3CDB-F3201C45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5F0FE-91DA-6D3C-54A6-64340813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B39C-7866-483C-8127-8BD5D38D5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94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52EDA-9750-A217-30FC-952F2AFE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9DFF1-A0FB-9B27-6754-2220CD3DE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6E81E-CEA7-E747-B1AB-8025D52AA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D0BF-2BB1-42CD-ADE1-8FFD48E5310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A3F7-AD19-F4FB-AC45-AA4716E3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49B0-42B2-8290-88BC-2C062FCD9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B39C-7866-483C-8127-8BD5D38D5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23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dx10" TargetMode="External"/><Relationship Id="rId2" Type="http://schemas.openxmlformats.org/officeDocument/2006/relationships/hyperlink" Target="http://127.0.0.1:5000/vl1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5000/xy10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0FD1-98E6-A9D5-27F8-27BE7ED39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0535"/>
            <a:ext cx="9144000" cy="1549667"/>
          </a:xfrm>
        </p:spPr>
        <p:txBody>
          <a:bodyPr>
            <a:normAutofit/>
          </a:bodyPr>
          <a:lstStyle/>
          <a:p>
            <a:r>
              <a:rPr lang="en-US" sz="4000" b="1" dirty="0"/>
              <a:t>Industrial Control with Knowledge Graphs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7C8D4-2F1D-36B2-A21F-071131B3D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366" y="3464747"/>
            <a:ext cx="4292867" cy="1530765"/>
          </a:xfrm>
        </p:spPr>
        <p:txBody>
          <a:bodyPr>
            <a:normAutofit/>
          </a:bodyPr>
          <a:lstStyle/>
          <a:p>
            <a:r>
              <a:rPr lang="en-IN" sz="2000" dirty="0"/>
              <a:t>Defence By</a:t>
            </a:r>
            <a:br>
              <a:rPr lang="en-IN" dirty="0"/>
            </a:br>
            <a:r>
              <a:rPr lang="en-IN" dirty="0" err="1"/>
              <a:t>Sivaratnam</a:t>
            </a:r>
            <a:r>
              <a:rPr lang="en-IN" dirty="0"/>
              <a:t> PACHAVA</a:t>
            </a:r>
          </a:p>
          <a:p>
            <a:r>
              <a:rPr lang="en-IN" dirty="0"/>
              <a:t>M1 – CPS2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62326-F6E1-46F1-44BD-5E6E0BE0D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69" y="260686"/>
            <a:ext cx="2134908" cy="1084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EFC9C2-5860-21EF-26A4-E93D08B0E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609" y="192808"/>
            <a:ext cx="2709223" cy="1161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9E76D0-8377-ED94-F0A4-0C9A0792D223}"/>
              </a:ext>
            </a:extLst>
          </p:cNvPr>
          <p:cNvSpPr txBox="1"/>
          <p:nvPr/>
        </p:nvSpPr>
        <p:spPr>
          <a:xfrm>
            <a:off x="3323924" y="2896151"/>
            <a:ext cx="5544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Internship period : 27</a:t>
            </a:r>
            <a:r>
              <a:rPr lang="en-IN" sz="2400" baseline="30000" dirty="0"/>
              <a:t>th</a:t>
            </a:r>
            <a:r>
              <a:rPr lang="en-IN" sz="2400" dirty="0"/>
              <a:t> April to 31</a:t>
            </a:r>
            <a:r>
              <a:rPr lang="en-IN" sz="2400" baseline="30000" dirty="0"/>
              <a:t>st</a:t>
            </a:r>
            <a:r>
              <a:rPr lang="en-IN" sz="2400" dirty="0"/>
              <a:t> August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6439F1-56EF-0696-62D7-D33CFB2C9DC0}"/>
              </a:ext>
            </a:extLst>
          </p:cNvPr>
          <p:cNvSpPr txBox="1"/>
          <p:nvPr/>
        </p:nvSpPr>
        <p:spPr>
          <a:xfrm>
            <a:off x="385012" y="5082139"/>
            <a:ext cx="4292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Internship Supervisor:</a:t>
            </a:r>
          </a:p>
          <a:p>
            <a:r>
              <a:rPr lang="en-IN" dirty="0"/>
              <a:t>Victor CHARPENAY</a:t>
            </a:r>
          </a:p>
          <a:p>
            <a:r>
              <a:rPr lang="fr-FR" dirty="0"/>
              <a:t>associate professor in Computer Science, Mines Saint Etienne.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85C41-7972-EFFF-A7F1-FD8952D3CA3B}"/>
              </a:ext>
            </a:extLst>
          </p:cNvPr>
          <p:cNvSpPr txBox="1"/>
          <p:nvPr/>
        </p:nvSpPr>
        <p:spPr>
          <a:xfrm>
            <a:off x="7892716" y="4995511"/>
            <a:ext cx="3914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Academic Supervisor:</a:t>
            </a:r>
          </a:p>
          <a:p>
            <a:r>
              <a:rPr lang="en-IN" dirty="0"/>
              <a:t>Pierre Maret</a:t>
            </a:r>
          </a:p>
          <a:p>
            <a:r>
              <a:rPr lang="fr-FR" dirty="0"/>
              <a:t>Professor in Computer Science, Université Jean Monnet,Saint Etienne.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03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318C-CCE7-3C20-9DFF-3BD4D789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260"/>
          </a:xfrm>
        </p:spPr>
        <p:txBody>
          <a:bodyPr>
            <a:normAutofit/>
          </a:bodyPr>
          <a:lstStyle/>
          <a:p>
            <a:r>
              <a:rPr lang="en-IN" sz="3600" b="1" dirty="0"/>
              <a:t>Architecture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09FB9-4264-FE2C-9384-75B0A056C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1038385"/>
            <a:ext cx="10328249" cy="56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4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1486-89C7-94A3-6B59-E95B3228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7" y="365126"/>
            <a:ext cx="10920663" cy="847658"/>
          </a:xfrm>
        </p:spPr>
        <p:txBody>
          <a:bodyPr>
            <a:normAutofit/>
          </a:bodyPr>
          <a:lstStyle/>
          <a:p>
            <a:r>
              <a:rPr lang="en-IN" sz="3600" b="1" dirty="0"/>
              <a:t>PLC Tags (Programmable Logic Controller)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BFA70C-45D8-2477-A15A-7934F6A37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57" y="2002056"/>
            <a:ext cx="6968690" cy="4225489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CFB74E0-2579-0FDB-C288-B20516AC6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34" y="2002055"/>
            <a:ext cx="3927107" cy="4572000"/>
          </a:xfrm>
        </p:spPr>
        <p:txBody>
          <a:bodyPr/>
          <a:lstStyle/>
          <a:p>
            <a:r>
              <a:rPr lang="en-US" sz="2400" dirty="0"/>
              <a:t>PLC Tags are used to read real time values from the machines.</a:t>
            </a:r>
          </a:p>
          <a:p>
            <a:r>
              <a:rPr lang="en-US" sz="2400" dirty="0"/>
              <a:t>Every Tag has unique Logical Address.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21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3BBE-EEBA-433D-9962-A24E6C2D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64" y="365125"/>
            <a:ext cx="2377440" cy="857283"/>
          </a:xfrm>
        </p:spPr>
        <p:txBody>
          <a:bodyPr>
            <a:normAutofit/>
          </a:bodyPr>
          <a:lstStyle/>
          <a:p>
            <a:r>
              <a:rPr lang="en-IN" sz="3600" b="1" dirty="0"/>
              <a:t>Ontologies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3BB1-B163-DEC9-F427-ED5E3C22B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1825625"/>
            <a:ext cx="1549667" cy="4351338"/>
          </a:xfrm>
        </p:spPr>
        <p:txBody>
          <a:bodyPr/>
          <a:lstStyle/>
          <a:p>
            <a:r>
              <a:rPr lang="en-IN" sz="2400" dirty="0"/>
              <a:t>RDF</a:t>
            </a:r>
          </a:p>
          <a:p>
            <a:r>
              <a:rPr lang="en-IN" sz="2400" dirty="0"/>
              <a:t>SOSA</a:t>
            </a:r>
          </a:p>
          <a:p>
            <a:r>
              <a:rPr lang="en-IN" sz="2400" dirty="0"/>
              <a:t>PTO</a:t>
            </a:r>
          </a:p>
          <a:p>
            <a:r>
              <a:rPr lang="en-IN" sz="2400" dirty="0"/>
              <a:t>DCMI</a:t>
            </a:r>
          </a:p>
          <a:p>
            <a:r>
              <a:rPr lang="en-IN" sz="2400" dirty="0"/>
              <a:t>Schema</a:t>
            </a:r>
          </a:p>
          <a:p>
            <a:r>
              <a:rPr lang="en-IN" sz="2400" dirty="0"/>
              <a:t>TD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F2DFA-5D25-21B1-1091-B14C2D80C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1117576"/>
            <a:ext cx="9111916" cy="57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9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3C45-E9B2-9254-3011-431814BC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</p:spPr>
        <p:txBody>
          <a:bodyPr>
            <a:normAutofit/>
          </a:bodyPr>
          <a:lstStyle/>
          <a:p>
            <a:r>
              <a:rPr lang="en-IN" sz="3600" b="1" dirty="0"/>
              <a:t>Thing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FF14-6EBA-0A10-4E82-A5EE8DAA4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6713"/>
            <a:ext cx="5832107" cy="3570972"/>
          </a:xfrm>
        </p:spPr>
        <p:txBody>
          <a:bodyPr>
            <a:noAutofit/>
          </a:bodyPr>
          <a:lstStyle/>
          <a:p>
            <a:r>
              <a:rPr lang="en-IN" sz="2400" dirty="0"/>
              <a:t>Interaction Affordances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Property Affordance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Action Affordance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Event Affordance</a:t>
            </a:r>
          </a:p>
          <a:p>
            <a:r>
              <a:rPr lang="en-IN" sz="2400" dirty="0"/>
              <a:t>Security </a:t>
            </a:r>
            <a:r>
              <a:rPr lang="en-IN" sz="2400" dirty="0" err="1"/>
              <a:t>Definations</a:t>
            </a:r>
            <a:endParaRPr lang="en-IN" sz="2400" dirty="0"/>
          </a:p>
          <a:p>
            <a:r>
              <a:rPr lang="en-IN" sz="2400" dirty="0"/>
              <a:t>Hypermedia Controls Vocabulary Definitions</a:t>
            </a:r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29C6B-580C-7D2B-660C-15094E52E6C1}"/>
              </a:ext>
            </a:extLst>
          </p:cNvPr>
          <p:cNvSpPr txBox="1"/>
          <p:nvPr/>
        </p:nvSpPr>
        <p:spPr>
          <a:xfrm>
            <a:off x="6096000" y="3166713"/>
            <a:ext cx="58778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Data Schema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 Array Schema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 Boolean Schema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 Number Schema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 String Schema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dirty="0" err="1"/>
              <a:t>IntegerSchema</a:t>
            </a:r>
            <a:endParaRPr lang="en-IN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dirty="0" err="1"/>
              <a:t>ObjectSchema</a:t>
            </a:r>
            <a:endParaRPr lang="en-IN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dirty="0" err="1"/>
              <a:t>NullSchema</a:t>
            </a:r>
            <a:endParaRPr lang="en-IN" sz="2400" dirty="0"/>
          </a:p>
          <a:p>
            <a:pPr marL="514350" indent="-514350">
              <a:buFont typeface="+mj-lt"/>
              <a:buAutoNum type="arabicPeriod"/>
            </a:pP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F719C-BFF0-736E-1E3D-F733CCB82EBB}"/>
              </a:ext>
            </a:extLst>
          </p:cNvPr>
          <p:cNvSpPr txBox="1"/>
          <p:nvPr/>
        </p:nvSpPr>
        <p:spPr>
          <a:xfrm>
            <a:off x="760397" y="1690687"/>
            <a:ext cx="108957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W3C Thing Description standard is a data model for </a:t>
            </a:r>
            <a:r>
              <a:rPr lang="en-US" sz="2400" dirty="0" err="1"/>
              <a:t>WoT</a:t>
            </a:r>
            <a:r>
              <a:rPr lang="en-US" sz="2400" dirty="0"/>
              <a:t> Things. It has four main components to describe TD instance.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191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9387-876B-02B1-9523-90F42E5D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93" y="365125"/>
            <a:ext cx="10708907" cy="684029"/>
          </a:xfrm>
        </p:spPr>
        <p:txBody>
          <a:bodyPr>
            <a:normAutofit/>
          </a:bodyPr>
          <a:lstStyle/>
          <a:p>
            <a:r>
              <a:rPr lang="en-IN" sz="3600" b="1" dirty="0"/>
              <a:t>Namespace IRI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A903-8535-8DF1-A49C-A77485CD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224"/>
            <a:ext cx="10515600" cy="4211458"/>
          </a:xfrm>
        </p:spPr>
        <p:txBody>
          <a:bodyPr>
            <a:normAutofit/>
          </a:bodyPr>
          <a:lstStyle/>
          <a:p>
            <a:r>
              <a:rPr lang="en-IN" sz="2400" dirty="0"/>
              <a:t>For representing core vocabulary -    </a:t>
            </a:r>
          </a:p>
          <a:p>
            <a:pPr marL="0" indent="0">
              <a:buNone/>
            </a:pPr>
            <a:r>
              <a:rPr lang="en-IN" sz="2400" dirty="0"/>
              <a:t>         </a:t>
            </a:r>
            <a:r>
              <a:rPr lang="en-IN" sz="2400" u="sng" dirty="0">
                <a:solidFill>
                  <a:schemeClr val="accent5">
                    <a:lumMod val="75000"/>
                  </a:schemeClr>
                </a:solidFill>
              </a:rPr>
              <a:t>https://www.w3.org/2019/wot/td#        </a:t>
            </a:r>
          </a:p>
          <a:p>
            <a:r>
              <a:rPr lang="en-IN" sz="2400" dirty="0"/>
              <a:t>For Data Schema -</a:t>
            </a:r>
          </a:p>
          <a:p>
            <a:pPr marL="0" indent="0">
              <a:buNone/>
            </a:pPr>
            <a:r>
              <a:rPr lang="en-IN" sz="2400" dirty="0"/>
              <a:t>         </a:t>
            </a:r>
            <a:r>
              <a:rPr lang="en-IN" sz="2400" u="sng" dirty="0">
                <a:solidFill>
                  <a:schemeClr val="accent5">
                    <a:lumMod val="75000"/>
                  </a:schemeClr>
                </a:solidFill>
              </a:rPr>
              <a:t>https://www.w3.org/2019/wot/json-schema#</a:t>
            </a:r>
          </a:p>
          <a:p>
            <a:r>
              <a:rPr lang="en-IN" sz="2400" dirty="0"/>
              <a:t>For  Security Definitions - </a:t>
            </a:r>
          </a:p>
          <a:p>
            <a:pPr marL="0" indent="0">
              <a:buNone/>
            </a:pPr>
            <a:r>
              <a:rPr lang="en-IN" sz="2400" dirty="0"/>
              <a:t>         </a:t>
            </a:r>
            <a:r>
              <a:rPr lang="en-IN" sz="2400" u="sng" dirty="0">
                <a:solidFill>
                  <a:schemeClr val="accent5">
                    <a:lumMod val="75000"/>
                  </a:schemeClr>
                </a:solidFill>
              </a:rPr>
              <a:t>https://www.w3.org/2019/wot/security#</a:t>
            </a:r>
          </a:p>
          <a:p>
            <a:r>
              <a:rPr lang="en-IN" sz="2400" dirty="0"/>
              <a:t>For Hypermedia Controls –</a:t>
            </a:r>
          </a:p>
          <a:p>
            <a:pPr marL="0" indent="0">
              <a:buNone/>
            </a:pPr>
            <a:r>
              <a:rPr lang="en-IN" sz="2400" dirty="0"/>
              <a:t>         </a:t>
            </a:r>
            <a:r>
              <a:rPr lang="en-IN" sz="2400" u="sng" dirty="0">
                <a:solidFill>
                  <a:schemeClr val="accent5">
                    <a:lumMod val="75000"/>
                  </a:schemeClr>
                </a:solidFill>
              </a:rPr>
              <a:t>https://www.w3.org/2019/wot/hypermedia#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BC751-4E0D-9A8D-6B3B-AD831F2639F1}"/>
              </a:ext>
            </a:extLst>
          </p:cNvPr>
          <p:cNvSpPr txBox="1"/>
          <p:nvPr/>
        </p:nvSpPr>
        <p:spPr>
          <a:xfrm>
            <a:off x="644893" y="1292803"/>
            <a:ext cx="109246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</a:rPr>
              <a:t>Each vocabulary used in the </a:t>
            </a:r>
            <a:r>
              <a:rPr lang="en-US" sz="2400" i="0" strike="noStrike" dirty="0">
                <a:effectLst/>
              </a:rPr>
              <a:t>TD information model </a:t>
            </a:r>
            <a:r>
              <a:rPr lang="en-US" sz="2400" i="0" dirty="0">
                <a:effectLst/>
              </a:rPr>
              <a:t>has its own namespace IRI. The vocabularies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are independent from each other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3005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F1E7-F3AA-5A6A-9724-AD511766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60" y="365125"/>
            <a:ext cx="7578672" cy="1107213"/>
          </a:xfrm>
        </p:spPr>
        <p:txBody>
          <a:bodyPr>
            <a:normAutofit/>
          </a:bodyPr>
          <a:lstStyle/>
          <a:p>
            <a:r>
              <a:rPr lang="en-IN" sz="3200" b="1" dirty="0"/>
              <a:t>Proporty Affordance</a:t>
            </a:r>
            <a:br>
              <a:rPr lang="en-IN" sz="3200" b="1" dirty="0"/>
            </a:br>
            <a:r>
              <a:rPr lang="en-IN" sz="3200" b="1" dirty="0"/>
              <a:t>(Read Proporty)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203B423-83D7-2287-BC5D-F7C068334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126" y="891153"/>
            <a:ext cx="8482470" cy="5757620"/>
          </a:xfrm>
        </p:spPr>
      </p:pic>
    </p:spTree>
    <p:extLst>
      <p:ext uri="{BB962C8B-B14F-4D97-AF65-F5344CB8AC3E}">
        <p14:creationId xmlns:p14="http://schemas.microsoft.com/office/powerpoint/2010/main" val="256038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7846-0F4E-0D6A-3D97-F9777604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50" y="340963"/>
            <a:ext cx="3983064" cy="922149"/>
          </a:xfrm>
        </p:spPr>
        <p:txBody>
          <a:bodyPr>
            <a:noAutofit/>
          </a:bodyPr>
          <a:lstStyle/>
          <a:p>
            <a:r>
              <a:rPr lang="en-IN" sz="3200" b="1" dirty="0"/>
              <a:t>Proporty Affordance</a:t>
            </a:r>
            <a:br>
              <a:rPr lang="en-IN" sz="3200" b="1" dirty="0"/>
            </a:br>
            <a:r>
              <a:rPr lang="en-IN" sz="3200" b="1" dirty="0"/>
              <a:t>(Write Proporty)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3A44FD-1ACC-0960-D644-65025A957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71" y="1263112"/>
            <a:ext cx="9377782" cy="5474572"/>
          </a:xfrm>
        </p:spPr>
      </p:pic>
    </p:spTree>
    <p:extLst>
      <p:ext uri="{BB962C8B-B14F-4D97-AF65-F5344CB8AC3E}">
        <p14:creationId xmlns:p14="http://schemas.microsoft.com/office/powerpoint/2010/main" val="418021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030A-087B-15D9-A698-DC7D53A9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64" y="365125"/>
            <a:ext cx="3595606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Action Affordance</a:t>
            </a:r>
            <a:br>
              <a:rPr lang="en-IN" sz="3200" b="1" dirty="0"/>
            </a:br>
            <a:r>
              <a:rPr lang="en-IN" sz="3200" b="1" dirty="0"/>
              <a:t>(Invoke Action)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3D2B242-773A-F1D9-B391-D5EC63FEF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95" y="1027906"/>
            <a:ext cx="8999347" cy="5672380"/>
          </a:xfrm>
        </p:spPr>
      </p:pic>
    </p:spTree>
    <p:extLst>
      <p:ext uri="{BB962C8B-B14F-4D97-AF65-F5344CB8AC3E}">
        <p14:creationId xmlns:p14="http://schemas.microsoft.com/office/powerpoint/2010/main" val="2705653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8A3E-1592-3DE8-7331-5D665B10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69231" cy="568525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Mounted Equipment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5A292A-C8FD-86D4-7546-583488199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4" y="933651"/>
            <a:ext cx="10433784" cy="58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44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5739-7461-7EA3-9A2B-D61C5D0D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14" y="365126"/>
            <a:ext cx="10853286" cy="366394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Example for Graph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26D3E0-D20C-BD4A-D11A-ED2BD4517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1" y="866274"/>
            <a:ext cx="11300057" cy="5909911"/>
          </a:xfrm>
        </p:spPr>
      </p:pic>
    </p:spTree>
    <p:extLst>
      <p:ext uri="{BB962C8B-B14F-4D97-AF65-F5344CB8AC3E}">
        <p14:creationId xmlns:p14="http://schemas.microsoft.com/office/powerpoint/2010/main" val="110014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FFA1-317A-1A5F-B08E-EAFA2443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FA21-6976-DDB9-FA9D-C324A5C4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  <a:p>
            <a:r>
              <a:rPr lang="en-IN" dirty="0"/>
              <a:t>Usecase Scenario</a:t>
            </a:r>
          </a:p>
          <a:p>
            <a:r>
              <a:rPr lang="en-IN" dirty="0"/>
              <a:t>Architecture</a:t>
            </a:r>
          </a:p>
          <a:p>
            <a:r>
              <a:rPr lang="en-IN" dirty="0"/>
              <a:t>Ontologies</a:t>
            </a:r>
          </a:p>
          <a:p>
            <a:r>
              <a:rPr lang="en-IN" dirty="0"/>
              <a:t>Thing Description</a:t>
            </a:r>
          </a:p>
          <a:p>
            <a:r>
              <a:rPr lang="en-IN" dirty="0"/>
              <a:t>Results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865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C498-F278-EE0B-CA4E-CE340157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414"/>
          </a:xfrm>
        </p:spPr>
        <p:txBody>
          <a:bodyPr>
            <a:normAutofit/>
          </a:bodyPr>
          <a:lstStyle/>
          <a:p>
            <a:r>
              <a:rPr lang="en-IN" sz="3600" b="1" dirty="0"/>
              <a:t>URL’s for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9617-EE90-8150-D08B-0094BCADB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For VL10 - </a:t>
            </a:r>
            <a:r>
              <a:rPr lang="en-IN" sz="2400" dirty="0">
                <a:hlinkClick r:id="rId2"/>
              </a:rPr>
              <a:t>http://127.0.0.1:5000/vl10</a:t>
            </a:r>
            <a:endParaRPr lang="en-IN" sz="2400" dirty="0"/>
          </a:p>
          <a:p>
            <a:r>
              <a:rPr lang="en-IN" sz="2400" dirty="0"/>
              <a:t>For DX10 - </a:t>
            </a:r>
            <a:r>
              <a:rPr lang="en-IN" sz="2400" dirty="0">
                <a:hlinkClick r:id="rId3"/>
              </a:rPr>
              <a:t>http://127.0.0.1:5000/dx10</a:t>
            </a:r>
            <a:endParaRPr lang="en-IN" sz="2400" dirty="0"/>
          </a:p>
          <a:p>
            <a:r>
              <a:rPr lang="en-IN" sz="2400" dirty="0"/>
              <a:t>For XY10 - </a:t>
            </a:r>
            <a:r>
              <a:rPr lang="en-IN" sz="2400" u="sng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http://127.0.0.1:5000/xy10</a:t>
            </a:r>
            <a:endParaRPr lang="en-IN" sz="2400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br>
              <a:rPr lang="en-IN" u="sng" dirty="0">
                <a:solidFill>
                  <a:schemeClr val="accent5">
                    <a:lumMod val="75000"/>
                  </a:schemeClr>
                </a:solidFill>
              </a:rPr>
            </a:br>
            <a:endParaRPr lang="en-IN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7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A982-98C3-9CA8-C41C-38EB7314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65126"/>
            <a:ext cx="2983832" cy="635902"/>
          </a:xfrm>
        </p:spPr>
        <p:txBody>
          <a:bodyPr>
            <a:normAutofit/>
          </a:bodyPr>
          <a:lstStyle/>
          <a:p>
            <a:r>
              <a:rPr lang="en-IN" sz="3600" b="1" dirty="0"/>
              <a:t>State Diagrams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81B3D5-D870-E796-66CD-E0CF41E1C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799924"/>
            <a:ext cx="7513320" cy="49473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B5A69A-7A1B-85D3-A210-C38F5479C21E}"/>
              </a:ext>
            </a:extLst>
          </p:cNvPr>
          <p:cNvSpPr txBox="1"/>
          <p:nvPr/>
        </p:nvSpPr>
        <p:spPr>
          <a:xfrm>
            <a:off x="779645" y="1270535"/>
            <a:ext cx="5640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I used PlantUML to draw state diagrams.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EF00D-D6DA-093E-60CD-BB694A84E5AD}"/>
              </a:ext>
            </a:extLst>
          </p:cNvPr>
          <p:cNvSpPr txBox="1"/>
          <p:nvPr/>
        </p:nvSpPr>
        <p:spPr>
          <a:xfrm>
            <a:off x="914400" y="1963554"/>
            <a:ext cx="1193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VL10</a:t>
            </a:r>
            <a:r>
              <a:rPr lang="en-IN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94517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56E7-C53D-CE48-407F-D2A566DB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DX10: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DC0282-89C8-22FF-E29A-7A7A8E771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31" y="1010653"/>
            <a:ext cx="9240252" cy="5650029"/>
          </a:xfrm>
        </p:spPr>
      </p:pic>
    </p:spTree>
    <p:extLst>
      <p:ext uri="{BB962C8B-B14F-4D97-AF65-F5344CB8AC3E}">
        <p14:creationId xmlns:p14="http://schemas.microsoft.com/office/powerpoint/2010/main" val="2175542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F476-7112-CE52-CF56-F09B3350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XY10: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69606-9E8B-C0E4-F7A1-CFAD8D080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78" y="730341"/>
            <a:ext cx="8547234" cy="5862964"/>
          </a:xfrm>
        </p:spPr>
      </p:pic>
    </p:spTree>
    <p:extLst>
      <p:ext uri="{BB962C8B-B14F-4D97-AF65-F5344CB8AC3E}">
        <p14:creationId xmlns:p14="http://schemas.microsoft.com/office/powerpoint/2010/main" val="1780222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E6E0A-2DAB-344F-4A6E-C2F85E2F0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4" y="962525"/>
            <a:ext cx="8306602" cy="52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3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AC3B-5528-EEF9-688D-B2B6B6CC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8290"/>
          </a:xfrm>
        </p:spPr>
        <p:txBody>
          <a:bodyPr>
            <a:normAutofit/>
          </a:bodyPr>
          <a:lstStyle/>
          <a:p>
            <a:r>
              <a:rPr lang="en-IN" sz="36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DDCE-9C1B-0C1F-7D35-46D7A472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792"/>
            <a:ext cx="10515600" cy="4656171"/>
          </a:xfrm>
        </p:spPr>
        <p:txBody>
          <a:bodyPr>
            <a:noAutofit/>
          </a:bodyPr>
          <a:lstStyle/>
          <a:p>
            <a:r>
              <a:rPr lang="en-US" sz="2400" dirty="0"/>
              <a:t>SIRAM project  (Integrated Systems for Mobile Assistant Robots),  a regional project involving Mecaconcept, Creative’IT and Mines Saint- ́Etienne is to develop an interoperable, adaptive information system that integrates mobile assistant robots (RAM) in the Industry 4.0 environment of IT’m Factory.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goal is to develop a knowledge graph that describes the data and actions of the entities involved in industrial processes.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0482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CC8C-B585-ED25-77D7-5D05689B7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57" y="385011"/>
            <a:ext cx="4957010" cy="837397"/>
          </a:xfrm>
        </p:spPr>
        <p:txBody>
          <a:bodyPr>
            <a:noAutofit/>
          </a:bodyPr>
          <a:lstStyle/>
          <a:p>
            <a:r>
              <a:rPr lang="en-IN" sz="3600" b="1" dirty="0"/>
              <a:t>Knowledge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641CC-3703-AC81-B4D9-BC1B88CDA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512" y="1732547"/>
            <a:ext cx="10750766" cy="352525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KG’s can </a:t>
            </a:r>
            <a:r>
              <a:rPr lang="en-US" dirty="0"/>
              <a:t>semantically interrelate many entities of different types for data analysis.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KG’s are particular kinds of databases designed to capture knowledge from various sources, represented as a set of interlinked entities.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represents a collection of entities that are described with interlinked properties, objects, events, or concepts.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38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0089-E006-99A8-4411-8D6C12CF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Usecase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A1FD-18CB-4937-04C6-86C58EF98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8027"/>
            <a:ext cx="10515600" cy="1821704"/>
          </a:xfrm>
        </p:spPr>
        <p:txBody>
          <a:bodyPr>
            <a:noAutofit/>
          </a:bodyPr>
          <a:lstStyle/>
          <a:p>
            <a:r>
              <a:rPr lang="en-US" sz="2400" dirty="0"/>
              <a:t>The application scenario that we are use in this challenge is a manufacturing product line in the Industry 4.0 for filling and packaging yogurt.</a:t>
            </a:r>
          </a:p>
          <a:p>
            <a:r>
              <a:rPr lang="en-US" sz="2400" dirty="0"/>
              <a:t>The factory has different kinds of workshops which have different functions.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4C744-1039-D6FA-6503-4C2DFC7BD5FA}"/>
              </a:ext>
            </a:extLst>
          </p:cNvPr>
          <p:cNvSpPr txBox="1"/>
          <p:nvPr/>
        </p:nvSpPr>
        <p:spPr>
          <a:xfrm>
            <a:off x="1883370" y="3363785"/>
            <a:ext cx="6362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Conveying workshop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Filling workshop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Potting workshop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Packaging workshop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49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490C-F70A-5FBB-E540-D46C4321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510529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Conveying workshop (VL10) </a:t>
            </a:r>
            <a:endParaRPr lang="en-IN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4F40FF-589F-2F66-06EB-68ED0B6C5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261" y="697424"/>
            <a:ext cx="3773836" cy="54795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B7E71D-7A1A-FF79-84BF-49553320EC33}"/>
              </a:ext>
            </a:extLst>
          </p:cNvPr>
          <p:cNvSpPr txBox="1"/>
          <p:nvPr/>
        </p:nvSpPr>
        <p:spPr>
          <a:xfrm>
            <a:off x="1115878" y="1232115"/>
            <a:ext cx="5122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has a storage rack, a Cartesian robot on axes X/Z and a conveyor belt.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Used </a:t>
            </a:r>
            <a:r>
              <a:rPr lang="en-US" sz="2400" dirty="0"/>
              <a:t>to</a:t>
            </a:r>
            <a:r>
              <a:rPr lang="en-US" sz="2400" b="0" i="0" dirty="0">
                <a:effectLst/>
              </a:rPr>
              <a:t> pass empty cups to the next workshop</a:t>
            </a:r>
            <a:r>
              <a:rPr lang="en-US" sz="2400" dirty="0"/>
              <a:t> via the conveyor.</a:t>
            </a:r>
            <a:endParaRPr lang="en-IN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152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88BC-6B57-A123-6257-874F30BF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Filling workshop (DX10)</a:t>
            </a:r>
            <a:br>
              <a:rPr lang="en-US" sz="44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676FB-83FE-33B7-0BD2-8ED835E41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037" y="511444"/>
            <a:ext cx="4556501" cy="51723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D65D62-6187-E22E-1FF1-74CCE76D6D18}"/>
              </a:ext>
            </a:extLst>
          </p:cNvPr>
          <p:cNvSpPr txBox="1"/>
          <p:nvPr/>
        </p:nvSpPr>
        <p:spPr>
          <a:xfrm>
            <a:off x="1309605" y="1069383"/>
            <a:ext cx="51376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has a Cartesian robot on axis X, a filler with a magnetic valve attached to the Cartesian robot and a conveyor belt.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used to fill containers on-the-fly while containers move towards the next workshop via the conveyor.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3965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DBAF-55C8-D9DD-63D3-9A6B407E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004"/>
          </a:xfrm>
        </p:spPr>
        <p:txBody>
          <a:bodyPr>
            <a:normAutofit/>
          </a:bodyPr>
          <a:lstStyle/>
          <a:p>
            <a:r>
              <a:rPr lang="en-US" sz="3600" b="1" dirty="0"/>
              <a:t>Potting workshop</a:t>
            </a:r>
            <a:endParaRPr lang="en-IN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62884-510C-C178-5CEB-03F5753FD075}"/>
              </a:ext>
            </a:extLst>
          </p:cNvPr>
          <p:cNvSpPr txBox="1"/>
          <p:nvPr/>
        </p:nvSpPr>
        <p:spPr>
          <a:xfrm>
            <a:off x="1208868" y="1363850"/>
            <a:ext cx="4887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D3D3D"/>
                </a:solidFill>
                <a:effectLst/>
              </a:rPr>
              <a:t>We use a robotic arm and it </a:t>
            </a:r>
            <a:r>
              <a:rPr lang="en-US" sz="2400" dirty="0"/>
              <a:t>has six degrees of freedom and a camera to control grasping/releasing.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model we are using in our factory is Bosch APAS.</a:t>
            </a:r>
            <a:endParaRPr lang="en-IN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79B5C4-BE74-FDCD-E6F7-D2C72CC32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186" y="596685"/>
            <a:ext cx="3711845" cy="5393409"/>
          </a:xfrm>
        </p:spPr>
      </p:pic>
    </p:spTree>
    <p:extLst>
      <p:ext uri="{BB962C8B-B14F-4D97-AF65-F5344CB8AC3E}">
        <p14:creationId xmlns:p14="http://schemas.microsoft.com/office/powerpoint/2010/main" val="244962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9710-9F28-86BB-0A55-28D7C291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47" y="365126"/>
            <a:ext cx="10873353" cy="61126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Packaging workshop (XY10)</a:t>
            </a:r>
            <a:br>
              <a:rPr lang="en-IN" sz="44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7EFF1-7758-97D0-10EF-6D04B9AEA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97" y="612183"/>
            <a:ext cx="4471261" cy="55647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9C25FA-E4AD-257B-BE81-D9E82AE2A364}"/>
              </a:ext>
            </a:extLst>
          </p:cNvPr>
          <p:cNvSpPr txBox="1"/>
          <p:nvPr/>
        </p:nvSpPr>
        <p:spPr>
          <a:xfrm>
            <a:off x="1030636" y="976393"/>
            <a:ext cx="5065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has a Cartesian robot on axes X/Y, a package buffer (stack) and two   conveyor belts.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129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652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Industrial Control with Knowledge Graphs</vt:lpstr>
      <vt:lpstr>Contents</vt:lpstr>
      <vt:lpstr>Objective</vt:lpstr>
      <vt:lpstr>Knowledge Graph</vt:lpstr>
      <vt:lpstr>Usecase Scenario</vt:lpstr>
      <vt:lpstr>Conveying workshop (VL10) </vt:lpstr>
      <vt:lpstr>Filling workshop (DX10) </vt:lpstr>
      <vt:lpstr>Potting workshop</vt:lpstr>
      <vt:lpstr>Packaging workshop (XY10) </vt:lpstr>
      <vt:lpstr>Architecture</vt:lpstr>
      <vt:lpstr>PLC Tags (Programmable Logic Controller)</vt:lpstr>
      <vt:lpstr>Ontologies</vt:lpstr>
      <vt:lpstr>Thing Description</vt:lpstr>
      <vt:lpstr>Namespace IRI</vt:lpstr>
      <vt:lpstr>Proporty Affordance (Read Proporty)</vt:lpstr>
      <vt:lpstr>Proporty Affordance (Write Proporty)</vt:lpstr>
      <vt:lpstr>Action Affordance (Invoke Action)</vt:lpstr>
      <vt:lpstr>Mounted Equipment</vt:lpstr>
      <vt:lpstr>Example for Graph</vt:lpstr>
      <vt:lpstr>URL’s for Graphs</vt:lpstr>
      <vt:lpstr>State Diagrams</vt:lpstr>
      <vt:lpstr>DX10:</vt:lpstr>
      <vt:lpstr>XY10: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Control with Knowledge Graphs</dc:title>
  <dc:creator>sivachowdary pachava</dc:creator>
  <cp:lastModifiedBy>sivachowdary pachava</cp:lastModifiedBy>
  <cp:revision>2</cp:revision>
  <dcterms:created xsi:type="dcterms:W3CDTF">2022-08-29T15:34:33Z</dcterms:created>
  <dcterms:modified xsi:type="dcterms:W3CDTF">2022-10-10T13:19:33Z</dcterms:modified>
</cp:coreProperties>
</file>