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70" r:id="rId8"/>
    <p:sldId id="258" r:id="rId9"/>
    <p:sldId id="280" r:id="rId10"/>
    <p:sldId id="281" r:id="rId11"/>
    <p:sldId id="282" r:id="rId12"/>
    <p:sldId id="283" r:id="rId13"/>
    <p:sldId id="261" r:id="rId14"/>
    <p:sldId id="260" r:id="rId15"/>
    <p:sldId id="262" r:id="rId16"/>
    <p:sldId id="263" r:id="rId17"/>
    <p:sldId id="264" r:id="rId18"/>
    <p:sldId id="271" r:id="rId19"/>
    <p:sldId id="272" r:id="rId20"/>
    <p:sldId id="265" r:id="rId21"/>
    <p:sldId id="266" r:id="rId22"/>
    <p:sldId id="267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8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83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9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3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8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9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6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6D29952-3C5A-4344-A7CF-12B755AE244D}" type="datetimeFigureOut">
              <a:rPr lang="en-IN" smtClean="0"/>
              <a:t>24-Mar-2022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56A0401-08C6-4CD2-9BC2-16918D65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6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nstitut_universitaire_de_technologie_de_Roan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%C3%89cole_nationale_sup%C3%A9rieure_des_mines_de_Saint-%C3%89tienne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9556-AB02-4EBD-826C-31ED4FC0C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0181"/>
            <a:ext cx="9144000" cy="68254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Collaborative </a:t>
            </a:r>
            <a:r>
              <a:rPr lang="en-IN" sz="4000" b="1">
                <a:latin typeface="+mn-lt"/>
              </a:rPr>
              <a:t>RDF Turtle </a:t>
            </a:r>
            <a:r>
              <a:rPr lang="en-IN" sz="4000" b="1" dirty="0">
                <a:latin typeface="+mn-lt"/>
              </a:rPr>
              <a:t>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3536D-63DA-4242-8DEB-B89F6B70F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5129" y="2875254"/>
            <a:ext cx="9144000" cy="1425392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Masters in Computer Science Cyber-Physical and Social Systems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Project in Virtual Communities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January-March 2022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462EC508-CE51-42B2-A77D-8A5401F4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889" y="539015"/>
            <a:ext cx="1876926" cy="1203159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432B289B-CB89-4376-A372-4F57B5DB0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31655" y="539015"/>
            <a:ext cx="1357162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898B1-1D87-4E16-A0D4-A441E35046EF}"/>
              </a:ext>
            </a:extLst>
          </p:cNvPr>
          <p:cNvSpPr txBox="1"/>
          <p:nvPr/>
        </p:nvSpPr>
        <p:spPr>
          <a:xfrm>
            <a:off x="9018871" y="4677877"/>
            <a:ext cx="2868329" cy="189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Group Members: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Arun Raveendran Nair Sheela</a:t>
            </a:r>
            <a:br>
              <a:rPr lang="en-IN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Sivaratnam PACHAVA</a:t>
            </a:r>
            <a:br>
              <a:rPr lang="en-IN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Sushanta SAHA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Nuren SAMIA   </a:t>
            </a:r>
            <a:r>
              <a:rPr lang="en-IN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4642-EB12-4806-8890-6673CCE8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 For the Server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D0ECBB-0EC1-42DB-8DF9-460F28CEF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90" y="1812681"/>
            <a:ext cx="6401842" cy="47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8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4642-EB12-4806-8890-6673CCE8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04" y="-272627"/>
            <a:ext cx="10772775" cy="1658198"/>
          </a:xfrm>
        </p:spPr>
        <p:txBody>
          <a:bodyPr/>
          <a:lstStyle/>
          <a:p>
            <a:r>
              <a:rPr lang="en-US" dirty="0"/>
              <a:t>Package Diagram For the Client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D4A9F-F2EA-4AEB-AF01-84DEC1A99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594483" y="1036320"/>
            <a:ext cx="12745729" cy="5692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032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4642-EB12-4806-8890-6673CCE8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4" y="-191347"/>
            <a:ext cx="10772775" cy="1658198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E31A84-29BB-4C68-9D90-B3BC5976D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76" y="1079674"/>
            <a:ext cx="7323864" cy="5278793"/>
          </a:xfrm>
        </p:spPr>
      </p:pic>
    </p:spTree>
    <p:extLst>
      <p:ext uri="{BB962C8B-B14F-4D97-AF65-F5344CB8AC3E}">
        <p14:creationId xmlns:p14="http://schemas.microsoft.com/office/powerpoint/2010/main" val="217848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4728-C0BF-4646-806B-4763CE60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81" y="365126"/>
            <a:ext cx="11132419" cy="87653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Sequence Diagram - Registration for new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B59E7-9BF1-4B0A-B21B-B6913479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97" y="1241660"/>
            <a:ext cx="5169206" cy="5572696"/>
          </a:xfrm>
        </p:spPr>
      </p:pic>
    </p:spTree>
    <p:extLst>
      <p:ext uri="{BB962C8B-B14F-4D97-AF65-F5344CB8AC3E}">
        <p14:creationId xmlns:p14="http://schemas.microsoft.com/office/powerpoint/2010/main" val="255069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8628-6ECE-4836-B585-3C8A9DE2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83" y="125129"/>
            <a:ext cx="11055417" cy="827772"/>
          </a:xfrm>
        </p:spPr>
        <p:txBody>
          <a:bodyPr>
            <a:normAutofit/>
          </a:bodyPr>
          <a:lstStyle/>
          <a:p>
            <a:r>
              <a:rPr lang="en-IN" sz="4000" b="1" dirty="0"/>
              <a:t>Sequence Diagram –Login to the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FF9AD-683F-4AED-849B-51385466C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61" y="1609979"/>
            <a:ext cx="5899521" cy="4955599"/>
          </a:xfrm>
        </p:spPr>
      </p:pic>
    </p:spTree>
    <p:extLst>
      <p:ext uri="{BB962C8B-B14F-4D97-AF65-F5344CB8AC3E}">
        <p14:creationId xmlns:p14="http://schemas.microsoft.com/office/powerpoint/2010/main" val="241516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28CC-A3B4-4D44-A685-0725854C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5" y="365125"/>
            <a:ext cx="10978415" cy="607027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+mn-lt"/>
              </a:rPr>
              <a:t>Sequence Diagram  - Create RDF Triple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EC342-5A7C-4888-8919-2B130E5EC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64" y="1293813"/>
            <a:ext cx="6025617" cy="5026593"/>
          </a:xfrm>
        </p:spPr>
      </p:pic>
    </p:spTree>
    <p:extLst>
      <p:ext uri="{BB962C8B-B14F-4D97-AF65-F5344CB8AC3E}">
        <p14:creationId xmlns:p14="http://schemas.microsoft.com/office/powerpoint/2010/main" val="86918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F50-DB57-49CF-9DBF-1995B64F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365126"/>
            <a:ext cx="11113168" cy="55890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+mn-lt"/>
              </a:rPr>
              <a:t>Sequence Diagram  - Edit RDF Triple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E8746-38DB-44A8-832D-A2BEFB3A2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45" y="1144530"/>
            <a:ext cx="6137564" cy="5537979"/>
          </a:xfrm>
        </p:spPr>
      </p:pic>
    </p:spTree>
    <p:extLst>
      <p:ext uri="{BB962C8B-B14F-4D97-AF65-F5344CB8AC3E}">
        <p14:creationId xmlns:p14="http://schemas.microsoft.com/office/powerpoint/2010/main" val="153905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1279-AB9C-4DBC-B897-4845D65C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5125"/>
            <a:ext cx="11161295" cy="761031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+mn-lt"/>
              </a:rPr>
              <a:t>Sequence Diagram  - Delete RDF Triple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2B857-7AB3-4F01-98EE-C00D2E595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38" y="948480"/>
            <a:ext cx="6464789" cy="5818311"/>
          </a:xfrm>
        </p:spPr>
      </p:pic>
    </p:spTree>
    <p:extLst>
      <p:ext uri="{BB962C8B-B14F-4D97-AF65-F5344CB8AC3E}">
        <p14:creationId xmlns:p14="http://schemas.microsoft.com/office/powerpoint/2010/main" val="157490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B9DF-613F-4FB0-81E6-9D9C1BCD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365125"/>
            <a:ext cx="10997665" cy="68402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Sequence Diagram  - Approve RDF Triple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2CD81-F319-4D31-A815-EB502DDC5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9" y="1566950"/>
            <a:ext cx="6982402" cy="4547306"/>
          </a:xfrm>
        </p:spPr>
      </p:pic>
    </p:spTree>
    <p:extLst>
      <p:ext uri="{BB962C8B-B14F-4D97-AF65-F5344CB8AC3E}">
        <p14:creationId xmlns:p14="http://schemas.microsoft.com/office/powerpoint/2010/main" val="196980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13E0-F4BC-4E6E-9BD3-09B9A3E1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65126"/>
            <a:ext cx="11170920" cy="587776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+mn-lt"/>
              </a:rPr>
              <a:t>Sequence Diagram  - Vote RDF Triple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6B8C7-5524-451B-A83B-8E51E8E88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19" y="1612163"/>
            <a:ext cx="7129266" cy="4637391"/>
          </a:xfrm>
        </p:spPr>
      </p:pic>
    </p:spTree>
    <p:extLst>
      <p:ext uri="{BB962C8B-B14F-4D97-AF65-F5344CB8AC3E}">
        <p14:creationId xmlns:p14="http://schemas.microsoft.com/office/powerpoint/2010/main" val="299257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932B-1AF6-49CC-A70C-1223B38A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3614-5266-4DCC-BFCF-106F7B5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28" y="2464320"/>
            <a:ext cx="10515600" cy="1507317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ea typeface="Calibri" panose="020F0502020204030204" pitchFamily="34" charset="0"/>
              </a:rPr>
              <a:t>The Main objective of this project is to convert the  given set of the triples in to RDF Knowledge Graphs which includes the collaborative features like Comments, Discussion, Approve</a:t>
            </a:r>
            <a:r>
              <a:rPr lang="en-IN" sz="2400" dirty="0">
                <a:ea typeface="Calibri" panose="020F0502020204030204" pitchFamily="34" charset="0"/>
              </a:rPr>
              <a:t>/Disapprove, Invitation </a:t>
            </a:r>
          </a:p>
          <a:p>
            <a:pPr marL="0" indent="0">
              <a:buNone/>
            </a:pPr>
            <a:r>
              <a:rPr lang="en-IN" sz="2400" dirty="0">
                <a:ea typeface="Calibri" panose="020F0502020204030204" pitchFamily="34" charset="0"/>
              </a:rPr>
              <a:t>                  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04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D432-A609-48E0-A102-7EFBF69E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65125"/>
            <a:ext cx="11170920" cy="607027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+mn-lt"/>
              </a:rPr>
              <a:t>Sequence Diagram  - Generate RDF Graph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29DBB-0675-48FB-B222-F71FF0002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46" y="1450686"/>
            <a:ext cx="5537750" cy="4863524"/>
          </a:xfrm>
        </p:spPr>
      </p:pic>
    </p:spTree>
    <p:extLst>
      <p:ext uri="{BB962C8B-B14F-4D97-AF65-F5344CB8AC3E}">
        <p14:creationId xmlns:p14="http://schemas.microsoft.com/office/powerpoint/2010/main" val="3540482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5A2C-088C-43E2-ACB6-F1A12F2A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81" y="365126"/>
            <a:ext cx="11132419" cy="645528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+mn-lt"/>
              </a:rPr>
              <a:t>Sequence Diagram  - Discussion (Asking Questions)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0C259-20DA-49BF-9922-6B2005D8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64" y="2011363"/>
            <a:ext cx="5373947" cy="3767137"/>
          </a:xfrm>
        </p:spPr>
      </p:pic>
    </p:spTree>
    <p:extLst>
      <p:ext uri="{BB962C8B-B14F-4D97-AF65-F5344CB8AC3E}">
        <p14:creationId xmlns:p14="http://schemas.microsoft.com/office/powerpoint/2010/main" val="66399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B015-C5DE-4B80-978A-09190A91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5126"/>
            <a:ext cx="11161295" cy="55890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+mn-lt"/>
              </a:rPr>
              <a:t>Sequence Diagram  - Invite New User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3C1C5-C09D-4F46-899E-836F33E1E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56" y="977534"/>
            <a:ext cx="4475687" cy="5880466"/>
          </a:xfrm>
        </p:spPr>
      </p:pic>
    </p:spTree>
    <p:extLst>
      <p:ext uri="{BB962C8B-B14F-4D97-AF65-F5344CB8AC3E}">
        <p14:creationId xmlns:p14="http://schemas.microsoft.com/office/powerpoint/2010/main" val="287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CA0D-7296-4E41-8F61-AB556FB3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0" y="1905802"/>
            <a:ext cx="8427719" cy="2387065"/>
          </a:xfrm>
        </p:spPr>
        <p:txBody>
          <a:bodyPr/>
          <a:lstStyle/>
          <a:p>
            <a:r>
              <a:rPr lang="en-IN" b="1" dirty="0">
                <a:latin typeface="+mn-lt"/>
              </a:rPr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9739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42BA-132B-4774-8E48-A59A34E1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90" y="2050181"/>
            <a:ext cx="8957109" cy="2483318"/>
          </a:xfrm>
        </p:spPr>
        <p:txBody>
          <a:bodyPr/>
          <a:lstStyle/>
          <a:p>
            <a:r>
              <a:rPr lang="en-IN" b="1" dirty="0"/>
              <a:t>Thank You For Hearing Us!</a:t>
            </a:r>
          </a:p>
        </p:txBody>
      </p:sp>
    </p:spTree>
    <p:extLst>
      <p:ext uri="{BB962C8B-B14F-4D97-AF65-F5344CB8AC3E}">
        <p14:creationId xmlns:p14="http://schemas.microsoft.com/office/powerpoint/2010/main" val="116727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991D-7999-4D64-97BF-83B7FC42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BE3-72C6-4F78-A3FC-C4089079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82" y="2250498"/>
            <a:ext cx="10515600" cy="3134302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Only Authorized User allowed to access the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can able to create multiple datasets and in each datasets there should be able to create multiple triples.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Only approved triple are converted to RDF Knowledge Graph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Edit and delete the created Triples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can able to invite new users or make discussions with the registered user through the platform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60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991D-7999-4D64-97BF-83B7FC42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and their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BE3-72C6-4F78-A3FC-C4089079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82" y="1754909"/>
            <a:ext cx="10515600" cy="485832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>
                <a:latin typeface="+mj-lt"/>
              </a:rPr>
              <a:t>Registered Users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Can login to the software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Datasets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Triple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Approve/Disapprove Triples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Give Votes to Triples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Invite new User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Generate RDF Graphs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Download RDF Graphs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Edit/Delete Turtles</a:t>
            </a:r>
            <a:endParaRPr lang="en-IN" sz="1800" dirty="0">
              <a:latin typeface="+mj-lt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20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991D-7999-4D64-97BF-83B7FC42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82" y="365125"/>
            <a:ext cx="10515600" cy="1205057"/>
          </a:xfrm>
        </p:spPr>
        <p:txBody>
          <a:bodyPr/>
          <a:lstStyle/>
          <a:p>
            <a:r>
              <a:rPr lang="en-US" dirty="0"/>
              <a:t>Functional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BE3-72C6-4F78-A3FC-C4089079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82" y="1754909"/>
            <a:ext cx="10515600" cy="4858327"/>
          </a:xfrm>
        </p:spPr>
        <p:txBody>
          <a:bodyPr>
            <a:normAutofit fontScale="77500" lnSpcReduction="20000"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2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allows the users to create a new account.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 authentication of the users to allow them to use the system.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software allows the registered users to add multiple datasets and see the existing datasets.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users to add new triple to the dataset.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able to edit triple, delete triple, comment to triple and vote the triple in the dataset.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generates </a:t>
            </a:r>
            <a:r>
              <a:rPr lang="en-IN" sz="2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RDF graphs to multiple datasets.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suppose one user add any triple in the dataset, anyone of the other users can check and approve/disapprove it for the generation of the RDF graphs.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 triples from external sources.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 the generated RDF graph.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conduct discussions about knowledge graph generation with help this software.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users can able invite the new user to the system.</a:t>
            </a:r>
            <a:endParaRPr lang="en-IN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1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7AED-578C-4E30-9911-0E252C81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35642-73A4-4355-978D-2C740FE8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Performance </a:t>
            </a:r>
          </a:p>
          <a:p>
            <a:r>
              <a:rPr lang="en-US" dirty="0"/>
              <a:t>2. Usability</a:t>
            </a:r>
          </a:p>
          <a:p>
            <a:r>
              <a:rPr lang="en-US" dirty="0"/>
              <a:t>3.Responsive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81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3320-05FC-4E06-AB99-6352C554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365126"/>
            <a:ext cx="11257547" cy="530024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+mn-lt"/>
              </a:rPr>
              <a:t>                                                    User Stories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D3EAA-C6A9-42BB-AAF1-82B899148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55" y="1073811"/>
            <a:ext cx="6586770" cy="5626793"/>
          </a:xfrm>
        </p:spPr>
      </p:pic>
    </p:spTree>
    <p:extLst>
      <p:ext uri="{BB962C8B-B14F-4D97-AF65-F5344CB8AC3E}">
        <p14:creationId xmlns:p14="http://schemas.microsoft.com/office/powerpoint/2010/main" val="227338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374F-1E14-4DFF-920C-8E5F6E5F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Tools Used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FEE2-2C07-45CE-9E84-F3DA947E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Node.js , Express.js  -  Backend Development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 Studio Code - Editor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MongoDB and MongoDB Compass - Database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ppscotch.io – online  API Testing Tools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Vue.js, Wave UI  - Front-End Development </a:t>
            </a:r>
            <a:endParaRPr lang="en-IN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endParaRPr lang="en-IN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endParaRPr lang="en-IN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69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4996-BCA7-4A72-8C8A-C4F2B2CA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727D4-2708-4A3C-98FF-6DEA01AB3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132806"/>
            <a:ext cx="64865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421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63</TotalTime>
  <Words>468</Words>
  <Application>Microsoft Office PowerPoint</Application>
  <PresentationFormat>Widescreen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Metropolitan</vt:lpstr>
      <vt:lpstr>Collaborative RDF Turtle Generator</vt:lpstr>
      <vt:lpstr>Objective</vt:lpstr>
      <vt:lpstr>Scope of this Project</vt:lpstr>
      <vt:lpstr>Actors and their Functions</vt:lpstr>
      <vt:lpstr>Functional Requirement</vt:lpstr>
      <vt:lpstr>Non Functional Requirements</vt:lpstr>
      <vt:lpstr>                                                    User Stories</vt:lpstr>
      <vt:lpstr>Tools Used For this Project</vt:lpstr>
      <vt:lpstr>Deployment Diagram</vt:lpstr>
      <vt:lpstr>Package Diagram For the Server</vt:lpstr>
      <vt:lpstr>Package Diagram For the Client</vt:lpstr>
      <vt:lpstr>Class Diagram</vt:lpstr>
      <vt:lpstr>Sequence Diagram - Registration for new user</vt:lpstr>
      <vt:lpstr>Sequence Diagram –Login to the system</vt:lpstr>
      <vt:lpstr>Sequence Diagram  - Create RDF Triple</vt:lpstr>
      <vt:lpstr>Sequence Diagram  - Edit RDF Triple</vt:lpstr>
      <vt:lpstr>Sequence Diagram  - Delete RDF Triple</vt:lpstr>
      <vt:lpstr>Sequence Diagram  - Approve RDF Triple</vt:lpstr>
      <vt:lpstr>Sequence Diagram  - Vote RDF Triple</vt:lpstr>
      <vt:lpstr>Sequence Diagram  - Generate RDF Graph</vt:lpstr>
      <vt:lpstr>Sequence Diagram  - Discussion (Asking Questions)</vt:lpstr>
      <vt:lpstr>Sequence Diagram  - Invite New User</vt:lpstr>
      <vt:lpstr>Project Demonstration</vt:lpstr>
      <vt:lpstr>Thank You For Hearing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RDF Graph Generator</dc:title>
  <dc:creator>sivachowdary pachava</dc:creator>
  <cp:lastModifiedBy>arun rs</cp:lastModifiedBy>
  <cp:revision>30</cp:revision>
  <dcterms:created xsi:type="dcterms:W3CDTF">2022-03-24T11:53:17Z</dcterms:created>
  <dcterms:modified xsi:type="dcterms:W3CDTF">2022-03-24T16:26:59Z</dcterms:modified>
</cp:coreProperties>
</file>