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619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42057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3260740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5271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607389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960985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1858831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799345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0874744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6996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32380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9487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2489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624913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9/6/2025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7515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57002E4-6836-46D1-9DBB-3C27C0DD3A89}" type="datetimeFigureOut">
              <a:rPr lang="en-US" smtClean="0"/>
              <a:t>9/6/2025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1672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40327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6435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BC48EC7-AF6A-48D3-8284-14BACBEBDD84}" type="datetimeFigureOut">
              <a:rPr lang="en-US" smtClean="0"/>
              <a:t>9/6/2025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005753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icserver.org/photo/33864/Portfolio.html"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5A8EBB-20E6-5CB0-81A4-901AA3F94568}"/>
              </a:ext>
            </a:extLst>
          </p:cNvPr>
          <p:cNvSpPr>
            <a:spLocks noGrp="1"/>
          </p:cNvSpPr>
          <p:nvPr>
            <p:ph type="title"/>
          </p:nvPr>
        </p:nvSpPr>
        <p:spPr/>
        <p:txBody>
          <a:bodyPr/>
          <a:lstStyle/>
          <a:p>
            <a:r>
              <a:rPr lang="en-US" dirty="0"/>
              <a:t>DIGITAL PORTFOLIO</a:t>
            </a:r>
            <a:br>
              <a:rPr lang="en-US" dirty="0"/>
            </a:br>
            <a:endParaRPr lang="en-US" dirty="0"/>
          </a:p>
        </p:txBody>
      </p:sp>
      <p:sp>
        <p:nvSpPr>
          <p:cNvPr id="5" name="Content Placeholder 4">
            <a:extLst>
              <a:ext uri="{FF2B5EF4-FFF2-40B4-BE49-F238E27FC236}">
                <a16:creationId xmlns:a16="http://schemas.microsoft.com/office/drawing/2014/main" id="{B416FE25-4546-0654-A536-276F84EFF0BB}"/>
              </a:ext>
            </a:extLst>
          </p:cNvPr>
          <p:cNvSpPr>
            <a:spLocks noGrp="1"/>
          </p:cNvSpPr>
          <p:nvPr>
            <p:ph idx="1"/>
          </p:nvPr>
        </p:nvSpPr>
        <p:spPr/>
        <p:txBody>
          <a:bodyPr/>
          <a:lstStyle/>
          <a:p>
            <a:r>
              <a:rPr lang="en-US" dirty="0">
                <a:latin typeface="Lucida Console" panose="020B0609040504020204" pitchFamily="49" charset="0"/>
              </a:rPr>
              <a:t>STUDENT NAME :Divya s</a:t>
            </a:r>
          </a:p>
          <a:p>
            <a:r>
              <a:rPr lang="en-US" dirty="0">
                <a:latin typeface="Lucida Console" panose="020B0609040504020204" pitchFamily="49" charset="0"/>
              </a:rPr>
              <a:t>Register no  :</a:t>
            </a:r>
            <a:r>
              <a:rPr lang="en-US" dirty="0">
                <a:latin typeface="Bahnschrift SemiBold SemiConden" panose="020B0502040204020203" pitchFamily="34" charset="0"/>
              </a:rPr>
              <a:t>astvu</a:t>
            </a:r>
            <a:r>
              <a:rPr lang="en-US" dirty="0">
                <a:latin typeface="Lucida Console" panose="020B0609040504020204" pitchFamily="49" charset="0"/>
              </a:rPr>
              <a:t>36336324u18010</a:t>
            </a:r>
          </a:p>
          <a:p>
            <a:r>
              <a:rPr lang="en-US" dirty="0">
                <a:latin typeface="Lucida Console" panose="020B0609040504020204" pitchFamily="49" charset="0"/>
              </a:rPr>
              <a:t>Department   :BSc(computer science)</a:t>
            </a:r>
          </a:p>
          <a:p>
            <a:r>
              <a:rPr lang="en-US" dirty="0">
                <a:latin typeface="Lucida Console" panose="020B0609040504020204" pitchFamily="49" charset="0"/>
              </a:rPr>
              <a:t>EMAIL ID     :divyasivapraksam07@gmail.com</a:t>
            </a:r>
          </a:p>
          <a:p>
            <a:r>
              <a:rPr lang="en-US" dirty="0">
                <a:latin typeface="Lucida Console" panose="020B0609040504020204" pitchFamily="49" charset="0"/>
              </a:rPr>
              <a:t>college      :</a:t>
            </a:r>
            <a:r>
              <a:rPr lang="en-US" dirty="0" err="1">
                <a:latin typeface="Lucida Console" panose="020B0609040504020204" pitchFamily="49" charset="0"/>
              </a:rPr>
              <a:t>sree</a:t>
            </a:r>
            <a:r>
              <a:rPr lang="en-US" dirty="0">
                <a:latin typeface="Lucida Console" panose="020B0609040504020204" pitchFamily="49" charset="0"/>
              </a:rPr>
              <a:t> </a:t>
            </a:r>
            <a:r>
              <a:rPr lang="en-US" dirty="0" err="1">
                <a:latin typeface="Lucida Console" panose="020B0609040504020204" pitchFamily="49" charset="0"/>
              </a:rPr>
              <a:t>abiraAmi</a:t>
            </a:r>
            <a:r>
              <a:rPr lang="en-US" dirty="0">
                <a:latin typeface="Lucida Console" panose="020B0609040504020204" pitchFamily="49" charset="0"/>
              </a:rPr>
              <a:t> arts and science College for women</a:t>
            </a:r>
          </a:p>
          <a:p>
            <a:r>
              <a:rPr lang="en-US" dirty="0">
                <a:latin typeface="Lucida Console" panose="020B0609040504020204" pitchFamily="49" charset="0"/>
              </a:rPr>
              <a:t>UNIVERSITY   :THIRUVALLUVAR UNIVERSTIY</a:t>
            </a:r>
          </a:p>
          <a:p>
            <a:endParaRPr lang="en-US" dirty="0">
              <a:latin typeface="Lucida Console" panose="020B0609040504020204" pitchFamily="49" charset="0"/>
            </a:endParaRPr>
          </a:p>
        </p:txBody>
      </p:sp>
    </p:spTree>
    <p:extLst>
      <p:ext uri="{BB962C8B-B14F-4D97-AF65-F5344CB8AC3E}">
        <p14:creationId xmlns:p14="http://schemas.microsoft.com/office/powerpoint/2010/main" val="92978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7090C-24C1-5C4C-9D54-59616E001F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F6D2104-0CD0-62D1-013B-7DBB07722661}"/>
              </a:ext>
            </a:extLst>
          </p:cNvPr>
          <p:cNvSpPr>
            <a:spLocks noGrp="1"/>
          </p:cNvSpPr>
          <p:nvPr>
            <p:ph type="title"/>
          </p:nvPr>
        </p:nvSpPr>
        <p:spPr/>
        <p:txBody>
          <a:bodyPr/>
          <a:lstStyle/>
          <a:p>
            <a:r>
              <a:rPr lang="en-US" dirty="0"/>
              <a:t>RESULT AND SCREENSHOT</a:t>
            </a:r>
          </a:p>
        </p:txBody>
      </p:sp>
      <p:sp>
        <p:nvSpPr>
          <p:cNvPr id="5" name="Content Placeholder 4">
            <a:extLst>
              <a:ext uri="{FF2B5EF4-FFF2-40B4-BE49-F238E27FC236}">
                <a16:creationId xmlns:a16="http://schemas.microsoft.com/office/drawing/2014/main" id="{4DAF5E2B-B93C-1EFC-7949-B82581E4FAE1}"/>
              </a:ext>
            </a:extLst>
          </p:cNvPr>
          <p:cNvSpPr>
            <a:spLocks noGrp="1"/>
          </p:cNvSpPr>
          <p:nvPr>
            <p:ph sz="quarter" idx="13"/>
          </p:nvPr>
        </p:nvSpPr>
        <p:spPr/>
        <p:txBody>
          <a:bodyPr>
            <a:normAutofit fontScale="70000" lnSpcReduction="20000"/>
          </a:bodyPr>
          <a:lstStyle/>
          <a:p>
            <a:pPr marL="0" indent="0">
              <a:buNone/>
            </a:pPr>
            <a:r>
              <a:rPr lang="en-US" dirty="0"/>
              <a:t>ABOUT ME</a:t>
            </a:r>
          </a:p>
          <a:p>
            <a:pPr marL="0" indent="0">
              <a:buNone/>
            </a:pPr>
            <a:r>
              <a:rPr lang="en-US" dirty="0"/>
              <a:t>HELLO I AM DIVYA.S LEARNER EXPLORING WEB DEVELOPMENT AND TECHNOLOGY EXPLORING I ENJOY ATTENDING THE CONFERENCE AND BULIDING CREATIVE PROJECT</a:t>
            </a:r>
          </a:p>
          <a:p>
            <a:pPr marL="0" indent="0">
              <a:buNone/>
            </a:pPr>
            <a:r>
              <a:rPr lang="en-US" dirty="0"/>
              <a:t>CERTIFICATE</a:t>
            </a:r>
          </a:p>
          <a:p>
            <a:pPr marL="0" indent="0">
              <a:buNone/>
            </a:pPr>
            <a:r>
              <a:rPr lang="en-US" dirty="0"/>
              <a:t>A NATIONAL CONFERENCE OF ADD ON COURSE IN CHEMSTRY IN EVERY DAY LIFE AND RECEVIED A CERTIFICATE</a:t>
            </a:r>
          </a:p>
          <a:p>
            <a:pPr marL="0" indent="0">
              <a:buNone/>
            </a:pPr>
            <a:r>
              <a:rPr lang="en-US" dirty="0"/>
              <a:t>A NATIONAL CONFERENCE OF ARTIFICAL INTELLIGENCE</a:t>
            </a:r>
          </a:p>
          <a:p>
            <a:pPr marL="0" indent="0">
              <a:buNone/>
            </a:pPr>
            <a:r>
              <a:rPr lang="en-US" dirty="0"/>
              <a:t>OVERVIEW OF ENGLISH COMMUNICATION</a:t>
            </a:r>
          </a:p>
          <a:p>
            <a:pPr marL="0" indent="0">
              <a:buNone/>
            </a:pPr>
            <a:r>
              <a:rPr lang="en-US" dirty="0"/>
              <a:t>WEB DEVELOPMENT-IBM SKILLBULID</a:t>
            </a:r>
          </a:p>
          <a:p>
            <a:pPr marL="0" indent="0">
              <a:buNone/>
            </a:pPr>
            <a:r>
              <a:rPr lang="en-US" dirty="0"/>
              <a:t>CLOUD COMPUTING-IBM SKILLBULID</a:t>
            </a:r>
          </a:p>
          <a:p>
            <a:pPr marL="0" indent="0">
              <a:buNone/>
            </a:pPr>
            <a:r>
              <a:rPr lang="en-US" dirty="0"/>
              <a:t>ADD ON COUSE CERTIFICATEIN CHEMISTRY IN EVERY DAY LIFE RECEVIED A CERTIFICATE</a:t>
            </a:r>
          </a:p>
        </p:txBody>
      </p:sp>
    </p:spTree>
    <p:extLst>
      <p:ext uri="{BB962C8B-B14F-4D97-AF65-F5344CB8AC3E}">
        <p14:creationId xmlns:p14="http://schemas.microsoft.com/office/powerpoint/2010/main" val="37642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417D4-6287-1CF6-2C73-3C1F3599150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FF67D4-FEC0-630E-BE9F-4CE72829BAED}"/>
              </a:ext>
            </a:extLst>
          </p:cNvPr>
          <p:cNvSpPr>
            <a:spLocks noGrp="1"/>
          </p:cNvSpPr>
          <p:nvPr>
            <p:ph type="title"/>
          </p:nvPr>
        </p:nvSpPr>
        <p:spPr/>
        <p:txBody>
          <a:bodyPr/>
          <a:lstStyle/>
          <a:p>
            <a:r>
              <a:rPr lang="en-US" dirty="0"/>
              <a:t>GITHUP LINK AND PORTFOLIO LINK</a:t>
            </a:r>
          </a:p>
        </p:txBody>
      </p:sp>
      <p:sp>
        <p:nvSpPr>
          <p:cNvPr id="5" name="Content Placeholder 4">
            <a:extLst>
              <a:ext uri="{FF2B5EF4-FFF2-40B4-BE49-F238E27FC236}">
                <a16:creationId xmlns:a16="http://schemas.microsoft.com/office/drawing/2014/main" id="{7A057C30-B63B-ECFA-295F-5771E2CC6174}"/>
              </a:ext>
            </a:extLst>
          </p:cNvPr>
          <p:cNvSpPr>
            <a:spLocks noGrp="1"/>
          </p:cNvSpPr>
          <p:nvPr>
            <p:ph sz="quarter" idx="13"/>
          </p:nvPr>
        </p:nvSpPr>
        <p:spPr>
          <a:xfrm>
            <a:off x="936170" y="2367093"/>
            <a:ext cx="10341429" cy="3685364"/>
          </a:xfrm>
        </p:spPr>
        <p:txBody>
          <a:bodyPr>
            <a:normAutofit/>
          </a:bodyPr>
          <a:lstStyle/>
          <a:p>
            <a:pPr>
              <a:lnSpc>
                <a:spcPct val="200000"/>
              </a:lnSpc>
            </a:pPr>
            <a:r>
              <a:rPr lang="en-US" sz="2400" cap="none" dirty="0"/>
              <a:t>This Is My Portfolio And My Digital Portfolio Link</a:t>
            </a:r>
          </a:p>
          <a:p>
            <a:pPr>
              <a:lnSpc>
                <a:spcPct val="200000"/>
              </a:lnSpc>
            </a:pPr>
            <a:r>
              <a:rPr lang="en-US" sz="2400" cap="none" dirty="0">
                <a:solidFill>
                  <a:srgbClr val="0070C0"/>
                </a:solidFill>
              </a:rPr>
              <a:t>https://divyasivaprakasam2007.github.io/divyaportfolio/</a:t>
            </a:r>
          </a:p>
          <a:p>
            <a:endParaRPr lang="en-US" sz="2400" cap="none" dirty="0"/>
          </a:p>
          <a:p>
            <a:r>
              <a:rPr lang="en-US" sz="2400" cap="none" dirty="0"/>
              <a:t>My GitHub URL</a:t>
            </a:r>
          </a:p>
          <a:p>
            <a:pPr>
              <a:lnSpc>
                <a:spcPct val="200000"/>
              </a:lnSpc>
            </a:pPr>
            <a:r>
              <a:rPr lang="en-US" sz="2400" cap="none" dirty="0">
                <a:solidFill>
                  <a:srgbClr val="0070C0"/>
                </a:solidFill>
              </a:rPr>
              <a:t>Https://Github.Com/Divyasivaprakasam2007</a:t>
            </a:r>
          </a:p>
        </p:txBody>
      </p:sp>
    </p:spTree>
    <p:extLst>
      <p:ext uri="{BB962C8B-B14F-4D97-AF65-F5344CB8AC3E}">
        <p14:creationId xmlns:p14="http://schemas.microsoft.com/office/powerpoint/2010/main" val="3209251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8ED2B-1054-3EB4-7A36-36B154D19FF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4B7C1BC-60D6-2059-A8CF-96383E316B54}"/>
              </a:ext>
            </a:extLst>
          </p:cNvPr>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37B7F3D9-AE18-29A7-8C37-8DDD323E3A3C}"/>
              </a:ext>
            </a:extLst>
          </p:cNvPr>
          <p:cNvSpPr>
            <a:spLocks noGrp="1"/>
          </p:cNvSpPr>
          <p:nvPr>
            <p:ph sz="quarter" idx="13"/>
          </p:nvPr>
        </p:nvSpPr>
        <p:spPr/>
        <p:txBody>
          <a:bodyPr/>
          <a:lstStyle/>
          <a:p>
            <a:r>
              <a:rPr lang="en-US" dirty="0"/>
              <a:t>The digital portfolio stands as a living testament to personal growth, creative expression, and professional development. More than just a showcase of work, it reflects the journey behind each project—the challenges faced, the skills acquired, and the stories told.</a:t>
            </a:r>
          </a:p>
          <a:p>
            <a:r>
              <a:rPr lang="en-US" dirty="0"/>
              <a:t>By integrating thoughtful design, relevant content, and user-friendly navigation, this portfolio bridges the gap between creator and audience. Whether viewed by recruiters, educators, collaborators, or peers, it offers a clear window into capabilities, passions, and potential.</a:t>
            </a:r>
          </a:p>
          <a:p>
            <a:endParaRPr lang="en-US" dirty="0"/>
          </a:p>
        </p:txBody>
      </p:sp>
    </p:spTree>
    <p:extLst>
      <p:ext uri="{BB962C8B-B14F-4D97-AF65-F5344CB8AC3E}">
        <p14:creationId xmlns:p14="http://schemas.microsoft.com/office/powerpoint/2010/main" val="366826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39889-6A4E-79A1-8CB5-A5173A60A19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839B38-249D-3BFF-7F51-F8EC40C6604B}"/>
              </a:ext>
            </a:extLst>
          </p:cNvPr>
          <p:cNvSpPr>
            <a:spLocks noGrp="1"/>
          </p:cNvSpPr>
          <p:nvPr>
            <p:ph type="title"/>
          </p:nvPr>
        </p:nvSpPr>
        <p:spPr/>
        <p:txBody>
          <a:bodyPr/>
          <a:lstStyle/>
          <a:p>
            <a:r>
              <a:rPr lang="en-US" dirty="0">
                <a:latin typeface="Lucida Console" panose="020B0609040504020204" pitchFamily="49" charset="0"/>
              </a:rPr>
              <a:t>PROJECT TITLE </a:t>
            </a:r>
          </a:p>
        </p:txBody>
      </p:sp>
      <p:pic>
        <p:nvPicPr>
          <p:cNvPr id="7" name="Content Placeholder 6">
            <a:extLst>
              <a:ext uri="{FF2B5EF4-FFF2-40B4-BE49-F238E27FC236}">
                <a16:creationId xmlns:a16="http://schemas.microsoft.com/office/drawing/2014/main" id="{97ECAF1B-8ADE-C77C-EC2A-C875F3D9FAF1}"/>
              </a:ext>
            </a:extLst>
          </p:cNvPr>
          <p:cNvPicPr>
            <a:picLocks noGrp="1" noChangeAspect="1"/>
          </p:cNvPicPr>
          <p:nvPr>
            <p:ph sz="quarter" idx="13"/>
          </p:nvPr>
        </p:nvPicPr>
        <p:blipFill>
          <a:blip r:embed="rId2">
            <a:extLst>
              <a:ext uri="{837473B0-CC2E-450A-ABE3-18F120FF3D39}">
                <a1611:picAttrSrcUrl xmlns:a1611="http://schemas.microsoft.com/office/drawing/2016/11/main" r:id="rId3"/>
              </a:ext>
            </a:extLst>
          </a:blip>
          <a:stretch>
            <a:fillRect/>
          </a:stretch>
        </p:blipFill>
        <p:spPr>
          <a:xfrm>
            <a:off x="3527822" y="2366963"/>
            <a:ext cx="5136355" cy="3424237"/>
          </a:xfrm>
        </p:spPr>
      </p:pic>
      <p:sp>
        <p:nvSpPr>
          <p:cNvPr id="8" name="TextBox 7">
            <a:extLst>
              <a:ext uri="{FF2B5EF4-FFF2-40B4-BE49-F238E27FC236}">
                <a16:creationId xmlns:a16="http://schemas.microsoft.com/office/drawing/2014/main" id="{AE8A0DFC-CD9C-8945-08D5-96D301DCBBA5}"/>
              </a:ext>
            </a:extLst>
          </p:cNvPr>
          <p:cNvSpPr txBox="1"/>
          <p:nvPr/>
        </p:nvSpPr>
        <p:spPr>
          <a:xfrm>
            <a:off x="3527822" y="5791200"/>
            <a:ext cx="5136355" cy="230832"/>
          </a:xfrm>
          <a:prstGeom prst="rect">
            <a:avLst/>
          </a:prstGeom>
          <a:noFill/>
        </p:spPr>
        <p:txBody>
          <a:bodyPr wrap="square" rtlCol="0">
            <a:spAutoFit/>
          </a:bodyPr>
          <a:lstStyle/>
          <a:p>
            <a:r>
              <a:rPr lang="en-US" sz="900">
                <a:hlinkClick r:id="rId3" tooltip="https://www.picserver.org/photo/33864/Portfolio.html"/>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70357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278F8-D686-2DF4-2F60-82E587759EF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F10F70-0E79-41C6-878F-D83D332D8A99}"/>
              </a:ext>
            </a:extLst>
          </p:cNvPr>
          <p:cNvSpPr>
            <a:spLocks noGrp="1"/>
          </p:cNvSpPr>
          <p:nvPr>
            <p:ph type="title"/>
          </p:nvPr>
        </p:nvSpPr>
        <p:spPr>
          <a:xfrm>
            <a:off x="913776" y="662152"/>
            <a:ext cx="4462266" cy="1245476"/>
          </a:xfrm>
        </p:spPr>
        <p:txBody>
          <a:bodyPr/>
          <a:lstStyle/>
          <a:p>
            <a:r>
              <a:rPr lang="en-US" dirty="0"/>
              <a:t>AGENDA</a:t>
            </a:r>
          </a:p>
        </p:txBody>
      </p:sp>
      <p:sp>
        <p:nvSpPr>
          <p:cNvPr id="5" name="Content Placeholder 4">
            <a:extLst>
              <a:ext uri="{FF2B5EF4-FFF2-40B4-BE49-F238E27FC236}">
                <a16:creationId xmlns:a16="http://schemas.microsoft.com/office/drawing/2014/main" id="{A5B44EA3-8F39-AAEF-B782-E4EBE81F66BC}"/>
              </a:ext>
            </a:extLst>
          </p:cNvPr>
          <p:cNvSpPr>
            <a:spLocks noGrp="1"/>
          </p:cNvSpPr>
          <p:nvPr>
            <p:ph sz="quarter" idx="13"/>
          </p:nvPr>
        </p:nvSpPr>
        <p:spPr/>
        <p:txBody>
          <a:bodyPr>
            <a:normAutofit fontScale="92500" lnSpcReduction="20000"/>
          </a:bodyPr>
          <a:lstStyle/>
          <a:p>
            <a:r>
              <a:rPr lang="en-US" dirty="0">
                <a:latin typeface="Calibri" panose="020F0502020204030204" pitchFamily="34" charset="0"/>
                <a:cs typeface="Calibri" panose="020F0502020204030204" pitchFamily="34" charset="0"/>
              </a:rPr>
              <a:t>PROJECT STATEMENT</a:t>
            </a:r>
          </a:p>
          <a:p>
            <a:r>
              <a:rPr lang="en-US" dirty="0">
                <a:latin typeface="Calibri" panose="020F0502020204030204" pitchFamily="34" charset="0"/>
                <a:cs typeface="Calibri" panose="020F0502020204030204" pitchFamily="34" charset="0"/>
              </a:rPr>
              <a:t>PROJECT OVERVIEW</a:t>
            </a:r>
          </a:p>
          <a:p>
            <a:r>
              <a:rPr lang="en-US" dirty="0">
                <a:latin typeface="Calibri" panose="020F0502020204030204" pitchFamily="34" charset="0"/>
                <a:cs typeface="Calibri" panose="020F0502020204030204" pitchFamily="34" charset="0"/>
              </a:rPr>
              <a:t>END USERS</a:t>
            </a:r>
          </a:p>
          <a:p>
            <a:r>
              <a:rPr lang="en-US" dirty="0">
                <a:latin typeface="Calibri" panose="020F0502020204030204" pitchFamily="34" charset="0"/>
                <a:cs typeface="Calibri" panose="020F0502020204030204" pitchFamily="34" charset="0"/>
              </a:rPr>
              <a:t>TOOLS AND TECHNOLOGIES</a:t>
            </a:r>
          </a:p>
          <a:p>
            <a:r>
              <a:rPr lang="en-US" dirty="0">
                <a:latin typeface="Calibri" panose="020F0502020204030204" pitchFamily="34" charset="0"/>
                <a:cs typeface="Calibri" panose="020F0502020204030204" pitchFamily="34" charset="0"/>
              </a:rPr>
              <a:t>PORTFOLIO DESIGN AND LAYOUT</a:t>
            </a:r>
          </a:p>
          <a:p>
            <a:r>
              <a:rPr lang="en-US" dirty="0">
                <a:latin typeface="Calibri" panose="020F0502020204030204" pitchFamily="34" charset="0"/>
                <a:cs typeface="Calibri" panose="020F0502020204030204" pitchFamily="34" charset="0"/>
              </a:rPr>
              <a:t>FEATUERS AND SCEERNSHOT</a:t>
            </a:r>
          </a:p>
          <a:p>
            <a:r>
              <a:rPr lang="en-US" dirty="0">
                <a:latin typeface="Calibri" panose="020F0502020204030204" pitchFamily="34" charset="0"/>
                <a:cs typeface="Calibri" panose="020F0502020204030204" pitchFamily="34" charset="0"/>
              </a:rPr>
              <a:t>GITUP LINK</a:t>
            </a:r>
          </a:p>
          <a:p>
            <a:r>
              <a:rPr lang="en-US" dirty="0">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261687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0F1DE-A67A-90C7-7662-8AEC05C80AD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358C04D-32B9-0B6E-B643-9A090B3C4E8B}"/>
              </a:ext>
            </a:extLst>
          </p:cNvPr>
          <p:cNvSpPr>
            <a:spLocks noGrp="1"/>
          </p:cNvSpPr>
          <p:nvPr>
            <p:ph type="title"/>
          </p:nvPr>
        </p:nvSpPr>
        <p:spPr/>
        <p:txBody>
          <a:bodyPr/>
          <a:lstStyle/>
          <a:p>
            <a:r>
              <a:rPr lang="en-US" dirty="0"/>
              <a:t>PROBLEM STATEMENT</a:t>
            </a:r>
          </a:p>
        </p:txBody>
      </p:sp>
      <p:sp>
        <p:nvSpPr>
          <p:cNvPr id="5" name="Content Placeholder 4">
            <a:extLst>
              <a:ext uri="{FF2B5EF4-FFF2-40B4-BE49-F238E27FC236}">
                <a16:creationId xmlns:a16="http://schemas.microsoft.com/office/drawing/2014/main" id="{F97F8067-40EE-C566-32BF-1EF290A51300}"/>
              </a:ext>
            </a:extLst>
          </p:cNvPr>
          <p:cNvSpPr>
            <a:spLocks noGrp="1"/>
          </p:cNvSpPr>
          <p:nvPr>
            <p:ph sz="quarter" idx="13"/>
          </p:nvPr>
        </p:nvSpPr>
        <p:spPr/>
        <p:txBody>
          <a:bodyPr/>
          <a:lstStyle/>
          <a:p>
            <a:r>
              <a:rPr lang="en-US" dirty="0"/>
              <a:t>Despite the growing importance of personal branding, many individuals lack access to intuitive, customizable, and professional digital portfolio platforms. Existing solutions are often either too generic, overly complex, or require technical expertise that many users don’t possess. As a result, users struggle to present their work effectively, missing out on opportunities for employment, collaboration, or recognition.</a:t>
            </a:r>
          </a:p>
        </p:txBody>
      </p:sp>
    </p:spTree>
    <p:extLst>
      <p:ext uri="{BB962C8B-B14F-4D97-AF65-F5344CB8AC3E}">
        <p14:creationId xmlns:p14="http://schemas.microsoft.com/office/powerpoint/2010/main" val="80131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5BF34-ABBE-28B3-F515-6AB7BDED72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306ADC-82A8-BA3E-62BD-1100346261CF}"/>
              </a:ext>
            </a:extLst>
          </p:cNvPr>
          <p:cNvSpPr>
            <a:spLocks noGrp="1"/>
          </p:cNvSpPr>
          <p:nvPr>
            <p:ph type="title"/>
          </p:nvPr>
        </p:nvSpPr>
        <p:spPr/>
        <p:txBody>
          <a:bodyPr/>
          <a:lstStyle/>
          <a:p>
            <a:r>
              <a:rPr lang="en-US" dirty="0"/>
              <a:t>PROJECT OVERVIEW</a:t>
            </a:r>
          </a:p>
        </p:txBody>
      </p:sp>
      <p:sp>
        <p:nvSpPr>
          <p:cNvPr id="5" name="Content Placeholder 4">
            <a:extLst>
              <a:ext uri="{FF2B5EF4-FFF2-40B4-BE49-F238E27FC236}">
                <a16:creationId xmlns:a16="http://schemas.microsoft.com/office/drawing/2014/main" id="{2F6F7340-81A1-7FA1-C3FD-D567596A8934}"/>
              </a:ext>
            </a:extLst>
          </p:cNvPr>
          <p:cNvSpPr>
            <a:spLocks noGrp="1"/>
          </p:cNvSpPr>
          <p:nvPr>
            <p:ph sz="quarter" idx="13"/>
          </p:nvPr>
        </p:nvSpPr>
        <p:spPr>
          <a:xfrm>
            <a:off x="1197554" y="2214694"/>
            <a:ext cx="10363826" cy="3424107"/>
          </a:xfrm>
        </p:spPr>
        <p:txBody>
          <a:bodyPr>
            <a:normAutofit fontScale="25000" lnSpcReduction="20000"/>
          </a:bodyPr>
          <a:lstStyle/>
          <a:p>
            <a:r>
              <a:rPr lang="en-US" sz="5600" b="1" dirty="0"/>
              <a:t>📌 Project Title</a:t>
            </a:r>
          </a:p>
          <a:p>
            <a:r>
              <a:rPr lang="en-US" sz="5600" b="1" dirty="0"/>
              <a:t>[Insert your project name here]</a:t>
            </a:r>
            <a:r>
              <a:rPr lang="en-US" sz="5600" dirty="0"/>
              <a:t> A concise, descriptive title that reflects the core purpose of the project.</a:t>
            </a:r>
          </a:p>
          <a:p>
            <a:r>
              <a:rPr lang="en-US" sz="5600" b="1" dirty="0"/>
              <a:t>🎯 Objective</a:t>
            </a:r>
          </a:p>
          <a:p>
            <a:r>
              <a:rPr lang="en-US" sz="5600" b="1" dirty="0"/>
              <a:t>What is the goal of this project?</a:t>
            </a:r>
            <a:endParaRPr lang="en-US" sz="5600" dirty="0"/>
          </a:p>
          <a:p>
            <a:r>
              <a:rPr lang="en-US" sz="5600" dirty="0"/>
              <a:t>Define the problem you're solving or the opportunity you're pursuing.</a:t>
            </a:r>
          </a:p>
          <a:p>
            <a:r>
              <a:rPr lang="en-US" sz="5600" dirty="0"/>
              <a:t>Explain the desired outcome or impact.</a:t>
            </a:r>
          </a:p>
          <a:p>
            <a:r>
              <a:rPr lang="en-US" sz="5600" b="1" dirty="0"/>
              <a:t>🛠️ Scope</a:t>
            </a:r>
          </a:p>
          <a:p>
            <a:r>
              <a:rPr lang="en-US" sz="5600" b="1" dirty="0"/>
              <a:t>What does the project include—and exclude?</a:t>
            </a:r>
            <a:endParaRPr lang="en-US" sz="5600" dirty="0"/>
          </a:p>
          <a:p>
            <a:r>
              <a:rPr lang="en-US" sz="5600" dirty="0"/>
              <a:t>Key deliverables</a:t>
            </a:r>
          </a:p>
          <a:p>
            <a:r>
              <a:rPr lang="en-US" sz="5600" dirty="0"/>
              <a:t>Major tasks or phases</a:t>
            </a:r>
          </a:p>
          <a:p>
            <a:r>
              <a:rPr lang="en-US" sz="5600" dirty="0"/>
              <a:t>Boundaries and limitations</a:t>
            </a:r>
          </a:p>
          <a:p>
            <a:endParaRPr lang="en-US" dirty="0"/>
          </a:p>
        </p:txBody>
      </p:sp>
    </p:spTree>
    <p:extLst>
      <p:ext uri="{BB962C8B-B14F-4D97-AF65-F5344CB8AC3E}">
        <p14:creationId xmlns:p14="http://schemas.microsoft.com/office/powerpoint/2010/main" val="94881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9AEBF-5815-0599-9969-52BF9194E3C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C39A60-F6BB-ADCD-D0AD-992150C79162}"/>
              </a:ext>
            </a:extLst>
          </p:cNvPr>
          <p:cNvSpPr>
            <a:spLocks noGrp="1"/>
          </p:cNvSpPr>
          <p:nvPr>
            <p:ph type="title"/>
          </p:nvPr>
        </p:nvSpPr>
        <p:spPr/>
        <p:txBody>
          <a:bodyPr/>
          <a:lstStyle/>
          <a:p>
            <a:r>
              <a:rPr lang="en-US" dirty="0"/>
              <a:t>WHO ARE YHE END USERS</a:t>
            </a:r>
          </a:p>
        </p:txBody>
      </p:sp>
      <p:sp>
        <p:nvSpPr>
          <p:cNvPr id="5" name="Content Placeholder 4">
            <a:extLst>
              <a:ext uri="{FF2B5EF4-FFF2-40B4-BE49-F238E27FC236}">
                <a16:creationId xmlns:a16="http://schemas.microsoft.com/office/drawing/2014/main" id="{8BD12003-782B-E679-6B2D-50796493356E}"/>
              </a:ext>
            </a:extLst>
          </p:cNvPr>
          <p:cNvSpPr>
            <a:spLocks noGrp="1"/>
          </p:cNvSpPr>
          <p:nvPr>
            <p:ph sz="quarter" idx="13"/>
          </p:nvPr>
        </p:nvSpPr>
        <p:spPr/>
        <p:txBody>
          <a:bodyPr>
            <a:normAutofit fontScale="85000" lnSpcReduction="10000"/>
          </a:bodyPr>
          <a:lstStyle/>
          <a:p>
            <a:r>
              <a:rPr lang="en-US" b="1" dirty="0"/>
              <a:t>🎓 Academic Context</a:t>
            </a:r>
          </a:p>
          <a:p>
            <a:r>
              <a:rPr lang="en-US" b="1" dirty="0"/>
              <a:t>Professors &amp; Evaluators</a:t>
            </a:r>
            <a:r>
              <a:rPr lang="en-US" dirty="0"/>
              <a:t>: Reviewing student work for grading or assessment</a:t>
            </a:r>
          </a:p>
          <a:p>
            <a:r>
              <a:rPr lang="en-US" b="1" dirty="0"/>
              <a:t>Admissions Officers</a:t>
            </a:r>
            <a:r>
              <a:rPr lang="en-US" dirty="0"/>
              <a:t>: Evaluating candidates for higher education or scholarships</a:t>
            </a:r>
          </a:p>
          <a:p>
            <a:r>
              <a:rPr lang="en-US" b="1" dirty="0"/>
              <a:t>Peers &amp; Classmates</a:t>
            </a:r>
            <a:r>
              <a:rPr lang="en-US" dirty="0"/>
              <a:t>: Collaborating or offering feedback on shared projects</a:t>
            </a:r>
          </a:p>
          <a:p>
            <a:r>
              <a:rPr lang="en-US" b="1" dirty="0"/>
              <a:t>💼 Professional Context</a:t>
            </a:r>
          </a:p>
          <a:p>
            <a:r>
              <a:rPr lang="en-US" b="1" dirty="0"/>
              <a:t>Recruiters &amp; Hiring Managers</a:t>
            </a:r>
            <a:r>
              <a:rPr lang="en-US" dirty="0"/>
              <a:t>: Assessing skills, experience, and personality fit</a:t>
            </a:r>
          </a:p>
          <a:p>
            <a:r>
              <a:rPr lang="en-US" b="1" dirty="0"/>
              <a:t>Clients &amp; Employers</a:t>
            </a:r>
            <a:r>
              <a:rPr lang="en-US" dirty="0"/>
              <a:t>: Reviewing past work before hiring for freelance or contract roles</a:t>
            </a:r>
          </a:p>
          <a:p>
            <a:r>
              <a:rPr lang="en-US" b="1" dirty="0"/>
              <a:t>Colleagues &amp; Mentors</a:t>
            </a:r>
            <a:r>
              <a:rPr lang="en-US" dirty="0"/>
              <a:t>: Offering guidance or referrals based on portfolio content</a:t>
            </a:r>
          </a:p>
          <a:p>
            <a:endParaRPr lang="en-US" dirty="0"/>
          </a:p>
        </p:txBody>
      </p:sp>
    </p:spTree>
    <p:extLst>
      <p:ext uri="{BB962C8B-B14F-4D97-AF65-F5344CB8AC3E}">
        <p14:creationId xmlns:p14="http://schemas.microsoft.com/office/powerpoint/2010/main" val="141715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BDF99-D5AB-DDDF-1D4A-83768769CA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C96C21-B928-4B62-9506-41172171474D}"/>
              </a:ext>
            </a:extLst>
          </p:cNvPr>
          <p:cNvSpPr>
            <a:spLocks noGrp="1"/>
          </p:cNvSpPr>
          <p:nvPr>
            <p:ph type="title"/>
          </p:nvPr>
        </p:nvSpPr>
        <p:spPr>
          <a:xfrm>
            <a:off x="987346" y="770915"/>
            <a:ext cx="10364451" cy="1596177"/>
          </a:xfrm>
        </p:spPr>
        <p:txBody>
          <a:bodyPr/>
          <a:lstStyle/>
          <a:p>
            <a:r>
              <a:rPr lang="en-US" dirty="0"/>
              <a:t>TOOLS AND TECHNIQUES</a:t>
            </a:r>
          </a:p>
        </p:txBody>
      </p:sp>
      <p:sp>
        <p:nvSpPr>
          <p:cNvPr id="7" name="Content Placeholder 6">
            <a:extLst>
              <a:ext uri="{FF2B5EF4-FFF2-40B4-BE49-F238E27FC236}">
                <a16:creationId xmlns:a16="http://schemas.microsoft.com/office/drawing/2014/main" id="{406094B2-E5D1-18FF-0D17-5F70D9C82434}"/>
              </a:ext>
            </a:extLst>
          </p:cNvPr>
          <p:cNvSpPr>
            <a:spLocks noGrp="1"/>
          </p:cNvSpPr>
          <p:nvPr>
            <p:ph sz="quarter" idx="13"/>
          </p:nvPr>
        </p:nvSpPr>
        <p:spPr/>
        <p:txBody>
          <a:bodyPr/>
          <a:lstStyle/>
          <a:p>
            <a:pPr marL="0" indent="0">
              <a:buNone/>
            </a:pPr>
            <a:r>
              <a:rPr lang="en-US" dirty="0"/>
              <a:t>*TOOLS USED: VSIUAL STUDIO CODE (VS CODE): FOR WRITING ANAGING HIT../L,CSS,ANDJAVASCRIPT CODE EFFICIENTILY.</a:t>
            </a:r>
          </a:p>
          <a:p>
            <a:pPr marL="0" indent="0">
              <a:buNone/>
            </a:pPr>
            <a:r>
              <a:rPr lang="en-US" dirty="0"/>
              <a:t>*GIT(OPTIONAL):FOR VERSION CONTROL AND ANAGING PROJECT UPDATRES(IF USED)-*GOOGLE FONTS:TO ENHANCE TYPOGRAPHY AND(.) PROVE VISUAL APPLAL</a:t>
            </a:r>
          </a:p>
          <a:p>
            <a:pPr marL="0" indent="0">
              <a:buNone/>
            </a:pPr>
            <a:r>
              <a:rPr lang="en-US" dirty="0"/>
              <a:t>*TECHNIQUES APPLIED:HIT(.) L STRUCTURED LAYOUT OF THE WEB PAGES INCLUDING SECTIONS LIKE HO(.)E, ABOUT,SKILLS,ETC</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54227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98BEE-56B5-B4DA-3460-F87D602B99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40951D-7C79-67E4-C871-C15AD40F162A}"/>
              </a:ext>
            </a:extLst>
          </p:cNvPr>
          <p:cNvSpPr>
            <a:spLocks noGrp="1"/>
          </p:cNvSpPr>
          <p:nvPr>
            <p:ph type="title"/>
          </p:nvPr>
        </p:nvSpPr>
        <p:spPr/>
        <p:txBody>
          <a:bodyPr/>
          <a:lstStyle/>
          <a:p>
            <a:r>
              <a:rPr lang="en-US" dirty="0"/>
              <a:t>PORTFOLIO DESING AND LAYOUT</a:t>
            </a:r>
          </a:p>
        </p:txBody>
      </p:sp>
      <p:sp>
        <p:nvSpPr>
          <p:cNvPr id="5" name="Content Placeholder 4">
            <a:extLst>
              <a:ext uri="{FF2B5EF4-FFF2-40B4-BE49-F238E27FC236}">
                <a16:creationId xmlns:a16="http://schemas.microsoft.com/office/drawing/2014/main" id="{5AB5536A-D65B-9142-0F33-A440B78E1EA7}"/>
              </a:ext>
            </a:extLst>
          </p:cNvPr>
          <p:cNvSpPr>
            <a:spLocks noGrp="1"/>
          </p:cNvSpPr>
          <p:nvPr>
            <p:ph sz="quarter" idx="13"/>
          </p:nvPr>
        </p:nvSpPr>
        <p:spPr/>
        <p:txBody>
          <a:bodyPr/>
          <a:lstStyle/>
          <a:p>
            <a:r>
              <a:rPr lang="en-US" dirty="0"/>
              <a:t>HEADER</a:t>
            </a:r>
          </a:p>
          <a:p>
            <a:r>
              <a:rPr lang="en-US" dirty="0"/>
              <a:t>ABOUT ME/HOME</a:t>
            </a:r>
          </a:p>
          <a:p>
            <a:r>
              <a:rPr lang="en-US" dirty="0"/>
              <a:t>SCTION INCLUDE</a:t>
            </a:r>
          </a:p>
          <a:p>
            <a:r>
              <a:rPr lang="en-US" dirty="0"/>
              <a:t>CONFERNECE CERTIFICATE</a:t>
            </a:r>
          </a:p>
          <a:p>
            <a:r>
              <a:rPr lang="en-US" dirty="0"/>
              <a:t>SKILLS</a:t>
            </a:r>
          </a:p>
          <a:p>
            <a:r>
              <a:rPr lang="en-US" dirty="0"/>
              <a:t>CONTACT</a:t>
            </a:r>
          </a:p>
          <a:p>
            <a:r>
              <a:rPr lang="en-US" dirty="0"/>
              <a:t>FOOTER</a:t>
            </a:r>
          </a:p>
        </p:txBody>
      </p:sp>
    </p:spTree>
    <p:extLst>
      <p:ext uri="{BB962C8B-B14F-4D97-AF65-F5344CB8AC3E}">
        <p14:creationId xmlns:p14="http://schemas.microsoft.com/office/powerpoint/2010/main" val="541945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58FA-BE7B-6AF5-ABA6-0C1C05047F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7ECB8A5-B066-57E0-456D-0736D97BD221}"/>
              </a:ext>
            </a:extLst>
          </p:cNvPr>
          <p:cNvSpPr>
            <a:spLocks noGrp="1"/>
          </p:cNvSpPr>
          <p:nvPr>
            <p:ph type="title"/>
          </p:nvPr>
        </p:nvSpPr>
        <p:spPr/>
        <p:txBody>
          <a:bodyPr/>
          <a:lstStyle/>
          <a:p>
            <a:r>
              <a:rPr lang="en-US" dirty="0"/>
              <a:t>FEATURES AND FUNCTIONALITY</a:t>
            </a:r>
          </a:p>
        </p:txBody>
      </p:sp>
      <p:sp>
        <p:nvSpPr>
          <p:cNvPr id="5" name="Content Placeholder 4">
            <a:extLst>
              <a:ext uri="{FF2B5EF4-FFF2-40B4-BE49-F238E27FC236}">
                <a16:creationId xmlns:a16="http://schemas.microsoft.com/office/drawing/2014/main" id="{8B8AD674-A749-378E-6935-2A3B42498EA7}"/>
              </a:ext>
            </a:extLst>
          </p:cNvPr>
          <p:cNvSpPr>
            <a:spLocks noGrp="1"/>
          </p:cNvSpPr>
          <p:nvPr>
            <p:ph sz="quarter" idx="13"/>
          </p:nvPr>
        </p:nvSpPr>
        <p:spPr/>
        <p:txBody>
          <a:bodyPr/>
          <a:lstStyle/>
          <a:p>
            <a:r>
              <a:rPr lang="en-US" dirty="0"/>
              <a:t>RESPONSIVE DESING</a:t>
            </a:r>
          </a:p>
          <a:p>
            <a:r>
              <a:rPr lang="en-US" dirty="0"/>
              <a:t>SECTION BASED NAVIGATION</a:t>
            </a:r>
          </a:p>
          <a:p>
            <a:r>
              <a:rPr lang="en-US" dirty="0"/>
              <a:t>SMOOTH SCORLLING EFFCTS</a:t>
            </a:r>
          </a:p>
          <a:p>
            <a:r>
              <a:rPr lang="en-US" dirty="0"/>
              <a:t>COLOUR THEMES</a:t>
            </a:r>
          </a:p>
          <a:p>
            <a:r>
              <a:rPr lang="en-US" dirty="0"/>
              <a:t>SKILLS AND CERTIFICATE LISTINGS</a:t>
            </a:r>
          </a:p>
          <a:p>
            <a:r>
              <a:rPr lang="en-US" dirty="0"/>
              <a:t>CONTACT INFORMATION</a:t>
            </a:r>
          </a:p>
        </p:txBody>
      </p:sp>
    </p:spTree>
    <p:extLst>
      <p:ext uri="{BB962C8B-B14F-4D97-AF65-F5344CB8AC3E}">
        <p14:creationId xmlns:p14="http://schemas.microsoft.com/office/powerpoint/2010/main" val="10019601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113</TotalTime>
  <Words>616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 SemiBold SemiConden</vt:lpstr>
      <vt:lpstr>Calibri</vt:lpstr>
      <vt:lpstr>Lucida Console</vt:lpstr>
      <vt:lpstr>Tw Cen MT</vt:lpstr>
      <vt:lpstr>Droplet</vt:lpstr>
      <vt:lpstr>DIGITAL PORTFOLIO </vt:lpstr>
      <vt:lpstr>PROJECT TITLE </vt:lpstr>
      <vt:lpstr>AGENDA</vt:lpstr>
      <vt:lpstr>PROBLEM STATEMENT</vt:lpstr>
      <vt:lpstr>PROJECT OVERVIEW</vt:lpstr>
      <vt:lpstr>WHO ARE YHE END USERS</vt:lpstr>
      <vt:lpstr>TOOLS AND TECHNIQUES</vt:lpstr>
      <vt:lpstr>PORTFOLIO DESING AND LAYOUT</vt:lpstr>
      <vt:lpstr>FEATURES AND FUNCTIONALITY</vt:lpstr>
      <vt:lpstr>RESULT AND SCREENSHOT</vt:lpstr>
      <vt:lpstr>GITHUP LINK AND PORTFOLIO LINK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Abiraami_User</dc:creator>
  <cp:lastModifiedBy>sangeetha mybro</cp:lastModifiedBy>
  <cp:revision>3</cp:revision>
  <dcterms:created xsi:type="dcterms:W3CDTF">2025-09-02T08:10:28Z</dcterms:created>
  <dcterms:modified xsi:type="dcterms:W3CDTF">2025-09-06T12:32:57Z</dcterms:modified>
</cp:coreProperties>
</file>