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SIVAPRAKASH.V</a:t>
            </a:r>
          </a:p>
          <a:p>
            <a:r>
              <a:rPr lang="en-US" sz="2400" dirty="0"/>
              <a:t>REGISTER NO AND NMID: 2413225180251052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B.SC COMPUTER SCIENCE </a:t>
            </a:r>
          </a:p>
          <a:p>
            <a:r>
              <a:rPr lang="en-US" sz="2400" dirty="0"/>
              <a:t>COLLEGE: COLLEGE/ GOVERNMENT ARST SCIENCE COLLEGE ANNAMALAI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675" y="2744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7DCCCD-6D60-2C0A-6BF3-3C57F6725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325634"/>
            <a:ext cx="3262074" cy="48126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70AE16-A03A-E496-0801-D3C984444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478" y="1325634"/>
            <a:ext cx="3258441" cy="47262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EF06F-8659-866C-796A-851453B4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4250" spc="15" dirty="0"/>
              <a:t>Results and Screenshot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274E1-A71F-E3F8-D693-60748EAEC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" y="1056140"/>
            <a:ext cx="2991128" cy="4913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27222B-69EF-16BC-7E09-DD3774132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315" y="1056140"/>
            <a:ext cx="3051010" cy="50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64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38100-F1D0-0A46-9E7F-18281E2D76EB}"/>
              </a:ext>
            </a:extLst>
          </p:cNvPr>
          <p:cNvSpPr txBox="1"/>
          <p:nvPr/>
        </p:nvSpPr>
        <p:spPr>
          <a:xfrm>
            <a:off x="3050431" y="2556090"/>
            <a:ext cx="61008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Smart Attendance System successfully reduced manual effort and prevented proxy attendance. It enhanced accuracy and efficiency in the classroom environment.</a:t>
            </a:r>
          </a:p>
          <a:p>
            <a:endParaRPr lang="en-US" dirty="0"/>
          </a:p>
          <a:p>
            <a:r>
              <a:rPr lang="en-US" dirty="0"/>
              <a:t>Challenges Faced: Lighting conditions and similar facial features.</a:t>
            </a:r>
          </a:p>
          <a:p>
            <a:endParaRPr lang="en-US" dirty="0"/>
          </a:p>
          <a:p>
            <a:r>
              <a:rPr lang="en-US" dirty="0"/>
              <a:t>Future Scope: Integration with mobile apps, cloud storage, and Al-based predictive analysis.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3A44E-23AA-5627-A0E8-F094A70F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69FCD-CC7F-872D-FDCC-C706F817B6B6}"/>
              </a:ext>
            </a:extLst>
          </p:cNvPr>
          <p:cNvSpPr txBox="1"/>
          <p:nvPr/>
        </p:nvSpPr>
        <p:spPr>
          <a:xfrm>
            <a:off x="755332" y="1887668"/>
            <a:ext cx="6100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https://github.com/sivaprakashvsivaprakashv-create</a:t>
            </a:r>
          </a:p>
        </p:txBody>
      </p:sp>
    </p:spTree>
    <p:extLst>
      <p:ext uri="{BB962C8B-B14F-4D97-AF65-F5344CB8AC3E}">
        <p14:creationId xmlns:p14="http://schemas.microsoft.com/office/powerpoint/2010/main" val="287227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Student digital portfolio structure 
1. Project title 
A short meaningful and catchy title that reflects  your project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5660" y="190500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B1EB1-0011-B312-6052-F8425B34FDFC}"/>
              </a:ext>
            </a:extLst>
          </p:cNvPr>
          <p:cNvSpPr txBox="1"/>
          <p:nvPr/>
        </p:nvSpPr>
        <p:spPr>
          <a:xfrm>
            <a:off x="3050431" y="2971588"/>
            <a:ext cx="61008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Problem statement 
Clearly define the problem your project aims to solve
Explain why this problem exists and why it  matters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D590CD-5DF2-51B0-90AB-12AEC6039CEA}"/>
              </a:ext>
            </a:extLst>
          </p:cNvPr>
          <p:cNvSpPr txBox="1"/>
          <p:nvPr/>
        </p:nvSpPr>
        <p:spPr>
          <a:xfrm>
            <a:off x="3050431" y="2971588"/>
            <a:ext cx="61008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Project overview 
A summary of your project idea 
Mention the objectives scope and approach </a:t>
            </a:r>
          </a:p>
          <a:p>
            <a:r>
              <a:rPr lang="en-US"/>
              <a:t>
System memory soil mystic level and automatic  </a:t>
            </a:r>
          </a:p>
          <a:p>
            <a:r>
              <a:rPr lang="en-US"/>
              <a:t>
Rajat mention the objectives core  approach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9C196B-E355-91D0-C1AC-4A80924FAF63}"/>
              </a:ext>
            </a:extLst>
          </p:cNvPr>
          <p:cNvSpPr txBox="1"/>
          <p:nvPr/>
        </p:nvSpPr>
        <p:spPr>
          <a:xfrm>
            <a:off x="3050431" y="3110088"/>
            <a:ext cx="61008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(Mention who will use the project or benefit from it)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Students</a:t>
            </a:r>
          </a:p>
          <a:p>
            <a:endParaRPr lang="en-US" dirty="0"/>
          </a:p>
          <a:p>
            <a:r>
              <a:rPr lang="en-US" dirty="0" err="1"/>
              <a:t>TeachersSchool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College Administration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F0DC84-B156-28D9-3721-7F9B431D4188}"/>
              </a:ext>
            </a:extLst>
          </p:cNvPr>
          <p:cNvSpPr txBox="1"/>
          <p:nvPr/>
        </p:nvSpPr>
        <p:spPr>
          <a:xfrm>
            <a:off x="3050431" y="3110088"/>
            <a:ext cx="61008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List of software, hardware, programming Languages, and methods use </a:t>
            </a:r>
          </a:p>
          <a:p>
            <a:endParaRPr lang="en-US" dirty="0"/>
          </a:p>
          <a:p>
            <a:r>
              <a:rPr lang="en-US" dirty="0"/>
              <a:t> hardware, programming Languages, and methods used.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0D0A8-57BD-5E1C-AFBC-0CCEA23CBDC2}"/>
              </a:ext>
            </a:extLst>
          </p:cNvPr>
          <p:cNvSpPr txBox="1"/>
          <p:nvPr/>
        </p:nvSpPr>
        <p:spPr>
          <a:xfrm>
            <a:off x="3171962" y="2357702"/>
            <a:ext cx="1074577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(Describe the design of your digital portfolio.)
Homepage: Introduction, project title, and student details
Project Section: Problem statement, overview. Tools. Screenshots
Features Page: Key explained
Results Page: Outcomes and screenshots
Conclusion Page: Summary and learnings
Clean and minimal layout with images, icons, and diagrams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26FD9-F52C-E229-9D76-1BDEFEF56C0B}"/>
              </a:ext>
            </a:extLst>
          </p:cNvPr>
          <p:cNvSpPr txBox="1"/>
          <p:nvPr/>
        </p:nvSpPr>
        <p:spPr>
          <a:xfrm>
            <a:off x="3050431" y="2971588"/>
            <a:ext cx="61008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Automatic face detection and recognition</a:t>
            </a:r>
          </a:p>
          <a:p>
            <a:endParaRPr lang="en-US" dirty="0"/>
          </a:p>
          <a:p>
            <a:r>
              <a:rPr lang="en-US" dirty="0"/>
              <a:t>Real-time attendance marking</a:t>
            </a:r>
          </a:p>
          <a:p>
            <a:endParaRPr lang="en-US" dirty="0"/>
          </a:p>
          <a:p>
            <a:r>
              <a:rPr lang="en-US" dirty="0"/>
              <a:t>Secure database storage</a:t>
            </a:r>
          </a:p>
          <a:p>
            <a:endParaRPr lang="en-US" dirty="0"/>
          </a:p>
          <a:p>
            <a:r>
              <a:rPr lang="en-US" dirty="0"/>
              <a:t>Report generation (daily/weekly/monthly)User-friendly dashboard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PROJECT TITLE</vt:lpstr>
      <vt:lpstr>AGENDA</vt:lpstr>
      <vt:lpstr>PROBLEM STATEMENT 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 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Sivaprakash v Siva</cp:lastModifiedBy>
  <cp:revision>29</cp:revision>
  <dcterms:created xsi:type="dcterms:W3CDTF">2024-03-29T15:07:22Z</dcterms:created>
  <dcterms:modified xsi:type="dcterms:W3CDTF">2025-09-02T05:25:55Z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