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4"/>
  </p:notesMasterIdLst>
  <p:sldIdLst>
    <p:sldId id="276" r:id="rId2"/>
    <p:sldId id="263" r:id="rId3"/>
    <p:sldId id="259" r:id="rId4"/>
    <p:sldId id="261" r:id="rId5"/>
    <p:sldId id="260" r:id="rId6"/>
    <p:sldId id="270" r:id="rId7"/>
    <p:sldId id="267" r:id="rId8"/>
    <p:sldId id="269" r:id="rId9"/>
    <p:sldId id="271" r:id="rId10"/>
    <p:sldId id="266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AE9B6-2780-496D-948E-AAC79B8707C3}" v="294" dt="2024-04-01T03:13:2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BALAJI" userId="7736627c543b4dd0" providerId="LiveId" clId="{CA4AE9B6-2780-496D-948E-AAC79B8707C3}"/>
    <pc:docChg chg="undo custSel addSld delSld modSld sldOrd">
      <pc:chgData name="K BALAJI" userId="7736627c543b4dd0" providerId="LiveId" clId="{CA4AE9B6-2780-496D-948E-AAC79B8707C3}" dt="2024-04-01T03:13:47.843" v="601"/>
      <pc:docMkLst>
        <pc:docMk/>
      </pc:docMkLst>
      <pc:sldChg chg="modSp del modAnim">
        <pc:chgData name="K BALAJI" userId="7736627c543b4dd0" providerId="LiveId" clId="{CA4AE9B6-2780-496D-948E-AAC79B8707C3}" dt="2024-03-06T04:34:23.675" v="63" actId="2696"/>
        <pc:sldMkLst>
          <pc:docMk/>
          <pc:sldMk cId="3109766315" sldId="256"/>
        </pc:sldMkLst>
        <pc:spChg chg="mod">
          <ac:chgData name="K BALAJI" userId="7736627c543b4dd0" providerId="LiveId" clId="{CA4AE9B6-2780-496D-948E-AAC79B8707C3}" dt="2024-03-06T04:34:16.004" v="62" actId="20577"/>
          <ac:spMkLst>
            <pc:docMk/>
            <pc:sldMk cId="3109766315" sldId="256"/>
            <ac:spMk id="2" creationId="{83F9BFCD-E95E-48F4-926C-0189A29672A6}"/>
          </ac:spMkLst>
        </pc:spChg>
      </pc:sldChg>
      <pc:sldChg chg="del">
        <pc:chgData name="K BALAJI" userId="7736627c543b4dd0" providerId="LiveId" clId="{CA4AE9B6-2780-496D-948E-AAC79B8707C3}" dt="2024-03-06T04:34:28.720" v="64" actId="2696"/>
        <pc:sldMkLst>
          <pc:docMk/>
          <pc:sldMk cId="4144651210" sldId="257"/>
        </pc:sldMkLst>
      </pc:sldChg>
      <pc:sldChg chg="del">
        <pc:chgData name="K BALAJI" userId="7736627c543b4dd0" providerId="LiveId" clId="{CA4AE9B6-2780-496D-948E-AAC79B8707C3}" dt="2024-03-06T04:46:39.909" v="65" actId="2696"/>
        <pc:sldMkLst>
          <pc:docMk/>
          <pc:sldMk cId="1105981120" sldId="258"/>
        </pc:sldMkLst>
      </pc:sldChg>
      <pc:sldChg chg="delSp modSp mod delAnim modAnim">
        <pc:chgData name="K BALAJI" userId="7736627c543b4dd0" providerId="LiveId" clId="{CA4AE9B6-2780-496D-948E-AAC79B8707C3}" dt="2024-04-01T03:12:12.983" v="488" actId="20577"/>
        <pc:sldMkLst>
          <pc:docMk/>
          <pc:sldMk cId="2544335791" sldId="259"/>
        </pc:sldMkLst>
        <pc:spChg chg="mod">
          <ac:chgData name="K BALAJI" userId="7736627c543b4dd0" providerId="LiveId" clId="{CA4AE9B6-2780-496D-948E-AAC79B8707C3}" dt="2024-03-06T08:45:51.890" v="270" actId="255"/>
          <ac:spMkLst>
            <pc:docMk/>
            <pc:sldMk cId="2544335791" sldId="259"/>
            <ac:spMk id="2" creationId="{D70FFEF2-1F09-4BA0-932A-9C1DBD0BB9CD}"/>
          </ac:spMkLst>
        </pc:spChg>
        <pc:spChg chg="mod">
          <ac:chgData name="K BALAJI" userId="7736627c543b4dd0" providerId="LiveId" clId="{CA4AE9B6-2780-496D-948E-AAC79B8707C3}" dt="2024-04-01T03:12:12.983" v="488" actId="20577"/>
          <ac:spMkLst>
            <pc:docMk/>
            <pc:sldMk cId="2544335791" sldId="259"/>
            <ac:spMk id="5" creationId="{6D060A02-7F7A-4B9C-9990-3CD498D8893F}"/>
          </ac:spMkLst>
        </pc:spChg>
        <pc:spChg chg="del mod">
          <ac:chgData name="K BALAJI" userId="7736627c543b4dd0" providerId="LiveId" clId="{CA4AE9B6-2780-496D-948E-AAC79B8707C3}" dt="2024-04-01T03:11:49.334" v="480"/>
          <ac:spMkLst>
            <pc:docMk/>
            <pc:sldMk cId="2544335791" sldId="259"/>
            <ac:spMk id="8" creationId="{0DEEB3BA-D05C-4B8E-804A-D44785EB30D5}"/>
          </ac:spMkLst>
        </pc:spChg>
        <pc:spChg chg="del mod">
          <ac:chgData name="K BALAJI" userId="7736627c543b4dd0" providerId="LiveId" clId="{CA4AE9B6-2780-496D-948E-AAC79B8707C3}" dt="2024-03-06T09:09:32.844" v="410" actId="21"/>
          <ac:spMkLst>
            <pc:docMk/>
            <pc:sldMk cId="2544335791" sldId="259"/>
            <ac:spMk id="10" creationId="{BE6AA445-C254-43E4-AB26-ADB6EDD63248}"/>
          </ac:spMkLst>
        </pc:spChg>
        <pc:spChg chg="del">
          <ac:chgData name="K BALAJI" userId="7736627c543b4dd0" providerId="LiveId" clId="{CA4AE9B6-2780-496D-948E-AAC79B8707C3}" dt="2024-03-06T09:12:05.758" v="428" actId="21"/>
          <ac:spMkLst>
            <pc:docMk/>
            <pc:sldMk cId="2544335791" sldId="259"/>
            <ac:spMk id="11" creationId="{260B358F-F85B-4034-8A6E-22364C887C9F}"/>
          </ac:spMkLst>
        </pc:spChg>
      </pc:sldChg>
      <pc:sldChg chg="delSp modSp mod ord">
        <pc:chgData name="K BALAJI" userId="7736627c543b4dd0" providerId="LiveId" clId="{CA4AE9B6-2780-496D-948E-AAC79B8707C3}" dt="2024-04-01T03:12:31.023" v="510"/>
        <pc:sldMkLst>
          <pc:docMk/>
          <pc:sldMk cId="1150056594" sldId="260"/>
        </pc:sldMkLst>
        <pc:spChg chg="del mod">
          <ac:chgData name="K BALAJI" userId="7736627c543b4dd0" providerId="LiveId" clId="{CA4AE9B6-2780-496D-948E-AAC79B8707C3}" dt="2024-04-01T03:12:31.023" v="510"/>
          <ac:spMkLst>
            <pc:docMk/>
            <pc:sldMk cId="1150056594" sldId="260"/>
            <ac:spMk id="17" creationId="{73F56E9E-E645-4A1B-A8EE-FE1853B9C3EB}"/>
          </ac:spMkLst>
        </pc:spChg>
        <pc:spChg chg="del mod">
          <ac:chgData name="K BALAJI" userId="7736627c543b4dd0" providerId="LiveId" clId="{CA4AE9B6-2780-496D-948E-AAC79B8707C3}" dt="2024-04-01T03:12:31.023" v="508"/>
          <ac:spMkLst>
            <pc:docMk/>
            <pc:sldMk cId="1150056594" sldId="260"/>
            <ac:spMk id="18" creationId="{A522F125-69E2-4487-9E44-7AE28F6E566A}"/>
          </ac:spMkLst>
        </pc:spChg>
        <pc:spChg chg="del mod">
          <ac:chgData name="K BALAJI" userId="7736627c543b4dd0" providerId="LiveId" clId="{CA4AE9B6-2780-496D-948E-AAC79B8707C3}" dt="2024-03-06T09:09:50.726" v="414" actId="21"/>
          <ac:spMkLst>
            <pc:docMk/>
            <pc:sldMk cId="1150056594" sldId="260"/>
            <ac:spMk id="22" creationId="{FE9A0A39-C8EE-42F5-9349-92CFD9DE54F8}"/>
          </ac:spMkLst>
        </pc:spChg>
        <pc:spChg chg="del">
          <ac:chgData name="K BALAJI" userId="7736627c543b4dd0" providerId="LiveId" clId="{CA4AE9B6-2780-496D-948E-AAC79B8707C3}" dt="2024-03-06T09:12:21.736" v="431" actId="21"/>
          <ac:spMkLst>
            <pc:docMk/>
            <pc:sldMk cId="1150056594" sldId="260"/>
            <ac:spMk id="23" creationId="{BCCBFD70-8211-4F2E-8026-BFD200C75364}"/>
          </ac:spMkLst>
        </pc:spChg>
      </pc:sldChg>
      <pc:sldChg chg="delSp modSp mod ord delAnim modAnim">
        <pc:chgData name="K BALAJI" userId="7736627c543b4dd0" providerId="LiveId" clId="{CA4AE9B6-2780-496D-948E-AAC79B8707C3}" dt="2024-04-01T03:12:22.141" v="502"/>
        <pc:sldMkLst>
          <pc:docMk/>
          <pc:sldMk cId="2290499489" sldId="261"/>
        </pc:sldMkLst>
        <pc:spChg chg="mod">
          <ac:chgData name="K BALAJI" userId="7736627c543b4dd0" providerId="LiveId" clId="{CA4AE9B6-2780-496D-948E-AAC79B8707C3}" dt="2024-03-06T07:17:23.118" v="122" actId="20577"/>
          <ac:spMkLst>
            <pc:docMk/>
            <pc:sldMk cId="2290499489" sldId="261"/>
            <ac:spMk id="2" creationId="{6FA39467-1720-493D-9613-0E1F6E13E40D}"/>
          </ac:spMkLst>
        </pc:spChg>
        <pc:spChg chg="del mod">
          <ac:chgData name="K BALAJI" userId="7736627c543b4dd0" providerId="LiveId" clId="{CA4AE9B6-2780-496D-948E-AAC79B8707C3}" dt="2024-04-01T03:12:22.141" v="502"/>
          <ac:spMkLst>
            <pc:docMk/>
            <pc:sldMk cId="2290499489" sldId="261"/>
            <ac:spMk id="16" creationId="{1DA5919D-2E5F-4F60-80CF-ED8A188D63BE}"/>
          </ac:spMkLst>
        </pc:spChg>
        <pc:spChg chg="del mod">
          <ac:chgData name="K BALAJI" userId="7736627c543b4dd0" providerId="LiveId" clId="{CA4AE9B6-2780-496D-948E-AAC79B8707C3}" dt="2024-04-01T03:11:55.860" v="484"/>
          <ac:spMkLst>
            <pc:docMk/>
            <pc:sldMk cId="2290499489" sldId="261"/>
            <ac:spMk id="17" creationId="{DC1F0DAB-98DB-4C39-8C31-EB94E8B35424}"/>
          </ac:spMkLst>
        </pc:spChg>
        <pc:spChg chg="del mod">
          <ac:chgData name="K BALAJI" userId="7736627c543b4dd0" providerId="LiveId" clId="{CA4AE9B6-2780-496D-948E-AAC79B8707C3}" dt="2024-04-01T03:11:55.860" v="486"/>
          <ac:spMkLst>
            <pc:docMk/>
            <pc:sldMk cId="2290499489" sldId="261"/>
            <ac:spMk id="21" creationId="{83D79179-D697-44F2-866B-0470D6DA1F89}"/>
          </ac:spMkLst>
        </pc:spChg>
        <pc:spChg chg="del mod">
          <ac:chgData name="K BALAJI" userId="7736627c543b4dd0" providerId="LiveId" clId="{CA4AE9B6-2780-496D-948E-AAC79B8707C3}" dt="2024-03-06T07:17:31.859" v="124" actId="21"/>
          <ac:spMkLst>
            <pc:docMk/>
            <pc:sldMk cId="2290499489" sldId="261"/>
            <ac:spMk id="22" creationId="{3482C63F-F33A-477C-8AD1-188E7F1905D0}"/>
          </ac:spMkLst>
        </pc:spChg>
        <pc:spChg chg="del">
          <ac:chgData name="K BALAJI" userId="7736627c543b4dd0" providerId="LiveId" clId="{CA4AE9B6-2780-496D-948E-AAC79B8707C3}" dt="2024-03-06T09:12:11.448" v="429" actId="21"/>
          <ac:spMkLst>
            <pc:docMk/>
            <pc:sldMk cId="2290499489" sldId="261"/>
            <ac:spMk id="23" creationId="{3E724E59-147F-442F-8ED5-8349F00F5CAD}"/>
          </ac:spMkLst>
        </pc:spChg>
      </pc:sldChg>
      <pc:sldChg chg="del">
        <pc:chgData name="K BALAJI" userId="7736627c543b4dd0" providerId="LiveId" clId="{CA4AE9B6-2780-496D-948E-AAC79B8707C3}" dt="2024-03-06T08:39:18.464" v="126" actId="2696"/>
        <pc:sldMkLst>
          <pc:docMk/>
          <pc:sldMk cId="1098936077" sldId="262"/>
        </pc:sldMkLst>
      </pc:sldChg>
      <pc:sldChg chg="delSp modSp mod ord modAnim">
        <pc:chgData name="K BALAJI" userId="7736627c543b4dd0" providerId="LiveId" clId="{CA4AE9B6-2780-496D-948E-AAC79B8707C3}" dt="2024-04-01T03:11:44.970" v="477"/>
        <pc:sldMkLst>
          <pc:docMk/>
          <pc:sldMk cId="1740984079" sldId="263"/>
        </pc:sldMkLst>
        <pc:spChg chg="mod">
          <ac:chgData name="K BALAJI" userId="7736627c543b4dd0" providerId="LiveId" clId="{CA4AE9B6-2780-496D-948E-AAC79B8707C3}" dt="2024-03-06T08:50:09.317" v="298" actId="255"/>
          <ac:spMkLst>
            <pc:docMk/>
            <pc:sldMk cId="1740984079" sldId="263"/>
            <ac:spMk id="2" creationId="{0BDE4E7D-5969-4F47-A79F-D8273E8B36E8}"/>
          </ac:spMkLst>
        </pc:spChg>
        <pc:spChg chg="mod">
          <ac:chgData name="K BALAJI" userId="7736627c543b4dd0" providerId="LiveId" clId="{CA4AE9B6-2780-496D-948E-AAC79B8707C3}" dt="2024-03-06T08:48:10.050" v="277" actId="20577"/>
          <ac:spMkLst>
            <pc:docMk/>
            <pc:sldMk cId="1740984079" sldId="263"/>
            <ac:spMk id="3" creationId="{E8B7B5AA-B33D-4EB8-BAFD-48EC7291559B}"/>
          </ac:spMkLst>
        </pc:spChg>
        <pc:spChg chg="del mod">
          <ac:chgData name="K BALAJI" userId="7736627c543b4dd0" providerId="LiveId" clId="{CA4AE9B6-2780-496D-948E-AAC79B8707C3}" dt="2024-04-01T03:11:44.970" v="475"/>
          <ac:spMkLst>
            <pc:docMk/>
            <pc:sldMk cId="1740984079" sldId="263"/>
            <ac:spMk id="7" creationId="{D76EB6F9-44C7-4C77-A9C8-D318FB27F5BE}"/>
          </ac:spMkLst>
        </pc:spChg>
        <pc:spChg chg="del mod">
          <ac:chgData name="K BALAJI" userId="7736627c543b4dd0" providerId="LiveId" clId="{CA4AE9B6-2780-496D-948E-AAC79B8707C3}" dt="2024-04-01T03:11:44.970" v="477"/>
          <ac:spMkLst>
            <pc:docMk/>
            <pc:sldMk cId="1740984079" sldId="263"/>
            <ac:spMk id="10" creationId="{63E73B38-39A6-43B0-94BB-F5670C0607F7}"/>
          </ac:spMkLst>
        </pc:spChg>
        <pc:spChg chg="del mod">
          <ac:chgData name="K BALAJI" userId="7736627c543b4dd0" providerId="LiveId" clId="{CA4AE9B6-2780-496D-948E-AAC79B8707C3}" dt="2024-03-06T09:09:43.498" v="412" actId="21"/>
          <ac:spMkLst>
            <pc:docMk/>
            <pc:sldMk cId="1740984079" sldId="263"/>
            <ac:spMk id="11" creationId="{26235008-4D16-4993-B492-E239F5805053}"/>
          </ac:spMkLst>
        </pc:spChg>
        <pc:spChg chg="del">
          <ac:chgData name="K BALAJI" userId="7736627c543b4dd0" providerId="LiveId" clId="{CA4AE9B6-2780-496D-948E-AAC79B8707C3}" dt="2024-03-06T09:12:16.288" v="430" actId="21"/>
          <ac:spMkLst>
            <pc:docMk/>
            <pc:sldMk cId="1740984079" sldId="263"/>
            <ac:spMk id="12" creationId="{01630C03-7100-422E-9C77-097F18E51BC6}"/>
          </ac:spMkLst>
        </pc:spChg>
      </pc:sldChg>
      <pc:sldChg chg="delSp modSp del mod">
        <pc:chgData name="K BALAJI" userId="7736627c543b4dd0" providerId="LiveId" clId="{CA4AE9B6-2780-496D-948E-AAC79B8707C3}" dt="2024-04-01T02:57:59.401" v="455" actId="2696"/>
        <pc:sldMkLst>
          <pc:docMk/>
          <pc:sldMk cId="2459168936" sldId="264"/>
        </pc:sldMkLst>
        <pc:spChg chg="del mod">
          <ac:chgData name="K BALAJI" userId="7736627c543b4dd0" providerId="LiveId" clId="{CA4AE9B6-2780-496D-948E-AAC79B8707C3}" dt="2024-03-06T09:10:05.718" v="418" actId="21"/>
          <ac:spMkLst>
            <pc:docMk/>
            <pc:sldMk cId="2459168936" sldId="264"/>
            <ac:spMk id="39" creationId="{08E2825E-06C9-4D52-9FF1-D53E1DA19C36}"/>
          </ac:spMkLst>
        </pc:spChg>
        <pc:spChg chg="del">
          <ac:chgData name="K BALAJI" userId="7736627c543b4dd0" providerId="LiveId" clId="{CA4AE9B6-2780-496D-948E-AAC79B8707C3}" dt="2024-03-06T09:12:35.357" v="433" actId="21"/>
          <ac:spMkLst>
            <pc:docMk/>
            <pc:sldMk cId="2459168936" sldId="264"/>
            <ac:spMk id="40" creationId="{EF3BEB0C-C772-4700-BA7D-C1BEFD9B76BE}"/>
          </ac:spMkLst>
        </pc:spChg>
        <pc:graphicFrameChg chg="mod">
          <ac:chgData name="K BALAJI" userId="7736627c543b4dd0" providerId="LiveId" clId="{CA4AE9B6-2780-496D-948E-AAC79B8707C3}" dt="2024-04-01T02:57:39.841" v="452" actId="14100"/>
          <ac:graphicFrameMkLst>
            <pc:docMk/>
            <pc:sldMk cId="2459168936" sldId="264"/>
            <ac:graphicFrameMk id="4" creationId="{7BAB7797-02B6-4548-A7C3-331BBCABECC4}"/>
          </ac:graphicFrameMkLst>
        </pc:graphicFrameChg>
      </pc:sldChg>
      <pc:sldChg chg="del">
        <pc:chgData name="K BALAJI" userId="7736627c543b4dd0" providerId="LiveId" clId="{CA4AE9B6-2780-496D-948E-AAC79B8707C3}" dt="2024-03-06T08:39:08.717" v="125" actId="2696"/>
        <pc:sldMkLst>
          <pc:docMk/>
          <pc:sldMk cId="1221991174" sldId="265"/>
        </pc:sldMkLst>
      </pc:sldChg>
      <pc:sldChg chg="addSp delSp modSp mod delAnim modAnim">
        <pc:chgData name="K BALAJI" userId="7736627c543b4dd0" providerId="LiveId" clId="{CA4AE9B6-2780-496D-948E-AAC79B8707C3}" dt="2024-04-01T03:13:30.697" v="583"/>
        <pc:sldMkLst>
          <pc:docMk/>
          <pc:sldMk cId="1488469315" sldId="266"/>
        </pc:sldMkLst>
        <pc:spChg chg="mod">
          <ac:chgData name="K BALAJI" userId="7736627c543b4dd0" providerId="LiveId" clId="{CA4AE9B6-2780-496D-948E-AAC79B8707C3}" dt="2024-03-06T08:53:51.713" v="398" actId="255"/>
          <ac:spMkLst>
            <pc:docMk/>
            <pc:sldMk cId="1488469315" sldId="266"/>
            <ac:spMk id="2" creationId="{7C2F4C4D-59CD-4BF2-9548-E9333B2DECBC}"/>
          </ac:spMkLst>
        </pc:spChg>
        <pc:spChg chg="del mod">
          <ac:chgData name="K BALAJI" userId="7736627c543b4dd0" providerId="LiveId" clId="{CA4AE9B6-2780-496D-948E-AAC79B8707C3}" dt="2024-03-06T08:54:18.964" v="402"/>
          <ac:spMkLst>
            <pc:docMk/>
            <pc:sldMk cId="1488469315" sldId="266"/>
            <ac:spMk id="3" creationId="{975CDA8D-42F6-4E55-A487-82F12DC7B086}"/>
          </ac:spMkLst>
        </pc:spChg>
        <pc:spChg chg="del mod">
          <ac:chgData name="K BALAJI" userId="7736627c543b4dd0" providerId="LiveId" clId="{CA4AE9B6-2780-496D-948E-AAC79B8707C3}" dt="2024-04-01T03:13:30.697" v="577"/>
          <ac:spMkLst>
            <pc:docMk/>
            <pc:sldMk cId="1488469315" sldId="266"/>
            <ac:spMk id="6" creationId="{74AF3FB4-A25B-4691-B4A5-B23A5962589E}"/>
          </ac:spMkLst>
        </pc:spChg>
        <pc:spChg chg="del mod">
          <ac:chgData name="K BALAJI" userId="7736627c543b4dd0" providerId="LiveId" clId="{CA4AE9B6-2780-496D-948E-AAC79B8707C3}" dt="2024-04-01T03:13:30.697" v="579"/>
          <ac:spMkLst>
            <pc:docMk/>
            <pc:sldMk cId="1488469315" sldId="266"/>
            <ac:spMk id="7" creationId="{582CDD2A-85FB-48A9-9790-7C44A8B2E5A3}"/>
          </ac:spMkLst>
        </pc:spChg>
        <pc:spChg chg="del mod">
          <ac:chgData name="K BALAJI" userId="7736627c543b4dd0" providerId="LiveId" clId="{CA4AE9B6-2780-496D-948E-AAC79B8707C3}" dt="2024-04-01T03:13:30.697" v="581"/>
          <ac:spMkLst>
            <pc:docMk/>
            <pc:sldMk cId="1488469315" sldId="266"/>
            <ac:spMk id="10" creationId="{A7DEBD96-CBA3-41E0-92CD-A9F0650F2BB8}"/>
          </ac:spMkLst>
        </pc:spChg>
        <pc:spChg chg="del mod">
          <ac:chgData name="K BALAJI" userId="7736627c543b4dd0" providerId="LiveId" clId="{CA4AE9B6-2780-496D-948E-AAC79B8707C3}" dt="2024-04-01T03:13:30.697" v="583"/>
          <ac:spMkLst>
            <pc:docMk/>
            <pc:sldMk cId="1488469315" sldId="266"/>
            <ac:spMk id="12" creationId="{8BEB6CC6-05F7-4EC5-B5B2-BBF969A81C79}"/>
          </ac:spMkLst>
        </pc:spChg>
        <pc:spChg chg="add mod">
          <ac:chgData name="K BALAJI" userId="7736627c543b4dd0" providerId="LiveId" clId="{CA4AE9B6-2780-496D-948E-AAC79B8707C3}" dt="2024-03-06T08:54:32.573" v="403"/>
          <ac:spMkLst>
            <pc:docMk/>
            <pc:sldMk cId="1488469315" sldId="266"/>
            <ac:spMk id="13" creationId="{D0E35715-F5B5-4078-822B-30F818C3D200}"/>
          </ac:spMkLst>
        </pc:spChg>
        <pc:spChg chg="del mod">
          <ac:chgData name="K BALAJI" userId="7736627c543b4dd0" providerId="LiveId" clId="{CA4AE9B6-2780-496D-948E-AAC79B8707C3}" dt="2024-03-06T08:54:16.835" v="401" actId="21"/>
          <ac:spMkLst>
            <pc:docMk/>
            <pc:sldMk cId="1488469315" sldId="266"/>
            <ac:spMk id="16" creationId="{D0E35715-F5B5-4078-822B-30F818C3D200}"/>
          </ac:spMkLst>
        </pc:spChg>
        <pc:spChg chg="del mod">
          <ac:chgData name="K BALAJI" userId="7736627c543b4dd0" providerId="LiveId" clId="{CA4AE9B6-2780-496D-948E-AAC79B8707C3}" dt="2024-03-06T09:13:26.702" v="443" actId="21"/>
          <ac:spMkLst>
            <pc:docMk/>
            <pc:sldMk cId="1488469315" sldId="266"/>
            <ac:spMk id="17" creationId="{2F27F39A-C137-41A4-8D7E-D22EE0E6A0BB}"/>
          </ac:spMkLst>
        </pc:spChg>
        <pc:spChg chg="del">
          <ac:chgData name="K BALAJI" userId="7736627c543b4dd0" providerId="LiveId" clId="{CA4AE9B6-2780-496D-948E-AAC79B8707C3}" dt="2024-03-06T09:13:30.314" v="444" actId="21"/>
          <ac:spMkLst>
            <pc:docMk/>
            <pc:sldMk cId="1488469315" sldId="266"/>
            <ac:spMk id="18" creationId="{36C02CE5-7353-4101-B431-AABF52286B96}"/>
          </ac:spMkLst>
        </pc:spChg>
      </pc:sldChg>
      <pc:sldChg chg="delSp modSp mod ord">
        <pc:chgData name="K BALAJI" userId="7736627c543b4dd0" providerId="LiveId" clId="{CA4AE9B6-2780-496D-948E-AAC79B8707C3}" dt="2024-04-01T03:12:50.483" v="535"/>
        <pc:sldMkLst>
          <pc:docMk/>
          <pc:sldMk cId="2207807405" sldId="267"/>
        </pc:sldMkLst>
        <pc:spChg chg="del mod">
          <ac:chgData name="K BALAJI" userId="7736627c543b4dd0" providerId="LiveId" clId="{CA4AE9B6-2780-496D-948E-AAC79B8707C3}" dt="2024-04-01T03:12:50.483" v="531"/>
          <ac:spMkLst>
            <pc:docMk/>
            <pc:sldMk cId="2207807405" sldId="267"/>
            <ac:spMk id="25" creationId="{DD7BAD17-CEE1-4E4A-AD9C-7981B674B729}"/>
          </ac:spMkLst>
        </pc:spChg>
        <pc:spChg chg="del mod">
          <ac:chgData name="K BALAJI" userId="7736627c543b4dd0" providerId="LiveId" clId="{CA4AE9B6-2780-496D-948E-AAC79B8707C3}" dt="2024-04-01T03:12:50.483" v="533"/>
          <ac:spMkLst>
            <pc:docMk/>
            <pc:sldMk cId="2207807405" sldId="267"/>
            <ac:spMk id="26" creationId="{59B217B3-F1F8-493C-BE9A-84EEAFDB03BE}"/>
          </ac:spMkLst>
        </pc:spChg>
        <pc:spChg chg="del mod">
          <ac:chgData name="K BALAJI" userId="7736627c543b4dd0" providerId="LiveId" clId="{CA4AE9B6-2780-496D-948E-AAC79B8707C3}" dt="2024-04-01T03:12:50.483" v="535"/>
          <ac:spMkLst>
            <pc:docMk/>
            <pc:sldMk cId="2207807405" sldId="267"/>
            <ac:spMk id="29" creationId="{5E695B07-5448-4E1F-94D6-178CD61CB505}"/>
          </ac:spMkLst>
        </pc:spChg>
        <pc:spChg chg="del mod">
          <ac:chgData name="K BALAJI" userId="7736627c543b4dd0" providerId="LiveId" clId="{CA4AE9B6-2780-496D-948E-AAC79B8707C3}" dt="2024-03-06T09:10:17.807" v="422" actId="21"/>
          <ac:spMkLst>
            <pc:docMk/>
            <pc:sldMk cId="2207807405" sldId="267"/>
            <ac:spMk id="32" creationId="{560E7A58-056D-478F-BC00-0A8DBAC70601}"/>
          </ac:spMkLst>
        </pc:spChg>
        <pc:spChg chg="del">
          <ac:chgData name="K BALAJI" userId="7736627c543b4dd0" providerId="LiveId" clId="{CA4AE9B6-2780-496D-948E-AAC79B8707C3}" dt="2024-03-06T09:12:43.262" v="434" actId="21"/>
          <ac:spMkLst>
            <pc:docMk/>
            <pc:sldMk cId="2207807405" sldId="267"/>
            <ac:spMk id="33" creationId="{C59E1C83-178D-4882-AC8E-C1149DF59A6B}"/>
          </ac:spMkLst>
        </pc:spChg>
      </pc:sldChg>
      <pc:sldChg chg="del">
        <pc:chgData name="K BALAJI" userId="7736627c543b4dd0" providerId="LiveId" clId="{CA4AE9B6-2780-496D-948E-AAC79B8707C3}" dt="2024-03-06T09:02:18.340" v="408" actId="2696"/>
        <pc:sldMkLst>
          <pc:docMk/>
          <pc:sldMk cId="2674159410" sldId="268"/>
        </pc:sldMkLst>
      </pc:sldChg>
      <pc:sldChg chg="delSp modSp mod ord modAnim">
        <pc:chgData name="K BALAJI" userId="7736627c543b4dd0" providerId="LiveId" clId="{CA4AE9B6-2780-496D-948E-AAC79B8707C3}" dt="2024-04-01T03:13:03.536" v="549"/>
        <pc:sldMkLst>
          <pc:docMk/>
          <pc:sldMk cId="1279206638" sldId="269"/>
        </pc:sldMkLst>
        <pc:spChg chg="mod">
          <ac:chgData name="K BALAJI" userId="7736627c543b4dd0" providerId="LiveId" clId="{CA4AE9B6-2780-496D-948E-AAC79B8707C3}" dt="2024-03-06T08:53:03.904" v="382" actId="20577"/>
          <ac:spMkLst>
            <pc:docMk/>
            <pc:sldMk cId="1279206638" sldId="269"/>
            <ac:spMk id="2" creationId="{E6627760-B424-47AE-AB34-A8FCE1A2E92F}"/>
          </ac:spMkLst>
        </pc:spChg>
        <pc:spChg chg="mod">
          <ac:chgData name="K BALAJI" userId="7736627c543b4dd0" providerId="LiveId" clId="{CA4AE9B6-2780-496D-948E-AAC79B8707C3}" dt="2024-03-06T08:53:17.006" v="388"/>
          <ac:spMkLst>
            <pc:docMk/>
            <pc:sldMk cId="1279206638" sldId="269"/>
            <ac:spMk id="3" creationId="{12F32736-697E-4AAE-8207-A2C67F82A7EB}"/>
          </ac:spMkLst>
        </pc:spChg>
        <pc:spChg chg="del mod">
          <ac:chgData name="K BALAJI" userId="7736627c543b4dd0" providerId="LiveId" clId="{CA4AE9B6-2780-496D-948E-AAC79B8707C3}" dt="2024-04-01T03:13:03.536" v="543"/>
          <ac:spMkLst>
            <pc:docMk/>
            <pc:sldMk cId="1279206638" sldId="269"/>
            <ac:spMk id="7" creationId="{E7A6C477-E5EA-46C8-8285-23E33E27E128}"/>
          </ac:spMkLst>
        </pc:spChg>
        <pc:spChg chg="del mod">
          <ac:chgData name="K BALAJI" userId="7736627c543b4dd0" providerId="LiveId" clId="{CA4AE9B6-2780-496D-948E-AAC79B8707C3}" dt="2024-04-01T03:13:03.536" v="545"/>
          <ac:spMkLst>
            <pc:docMk/>
            <pc:sldMk cId="1279206638" sldId="269"/>
            <ac:spMk id="8" creationId="{B20D1C4E-5771-46F2-824C-CF4549303624}"/>
          </ac:spMkLst>
        </pc:spChg>
        <pc:spChg chg="del mod">
          <ac:chgData name="K BALAJI" userId="7736627c543b4dd0" providerId="LiveId" clId="{CA4AE9B6-2780-496D-948E-AAC79B8707C3}" dt="2024-04-01T03:13:03.536" v="547"/>
          <ac:spMkLst>
            <pc:docMk/>
            <pc:sldMk cId="1279206638" sldId="269"/>
            <ac:spMk id="11" creationId="{94A97EA9-B1B6-4F7E-837C-2BE2C6B8A1A1}"/>
          </ac:spMkLst>
        </pc:spChg>
        <pc:spChg chg="del mod">
          <ac:chgData name="K BALAJI" userId="7736627c543b4dd0" providerId="LiveId" clId="{CA4AE9B6-2780-496D-948E-AAC79B8707C3}" dt="2024-04-01T03:13:03.536" v="549"/>
          <ac:spMkLst>
            <pc:docMk/>
            <pc:sldMk cId="1279206638" sldId="269"/>
            <ac:spMk id="12" creationId="{9E473FFE-D226-4D9A-A2D5-2BC8BD726CC9}"/>
          </ac:spMkLst>
        </pc:spChg>
        <pc:spChg chg="del mod">
          <ac:chgData name="K BALAJI" userId="7736627c543b4dd0" providerId="LiveId" clId="{CA4AE9B6-2780-496D-948E-AAC79B8707C3}" dt="2024-03-06T08:53:28.718" v="390" actId="21"/>
          <ac:spMkLst>
            <pc:docMk/>
            <pc:sldMk cId="1279206638" sldId="269"/>
            <ac:spMk id="17" creationId="{2DFB4F8B-7CAA-4357-A053-28787D7F2D63}"/>
          </ac:spMkLst>
        </pc:spChg>
        <pc:spChg chg="del">
          <ac:chgData name="K BALAJI" userId="7736627c543b4dd0" providerId="LiveId" clId="{CA4AE9B6-2780-496D-948E-AAC79B8707C3}" dt="2024-03-06T09:13:02.437" v="438" actId="21"/>
          <ac:spMkLst>
            <pc:docMk/>
            <pc:sldMk cId="1279206638" sldId="269"/>
            <ac:spMk id="18" creationId="{B5C1352F-E75E-4653-9264-FFE834937C66}"/>
          </ac:spMkLst>
        </pc:spChg>
      </pc:sldChg>
      <pc:sldChg chg="delSp modSp mod ord">
        <pc:chgData name="K BALAJI" userId="7736627c543b4dd0" providerId="LiveId" clId="{CA4AE9B6-2780-496D-948E-AAC79B8707C3}" dt="2024-04-01T03:12:41.568" v="523"/>
        <pc:sldMkLst>
          <pc:docMk/>
          <pc:sldMk cId="2362235749" sldId="270"/>
        </pc:sldMkLst>
        <pc:spChg chg="del mod">
          <ac:chgData name="K BALAJI" userId="7736627c543b4dd0" providerId="LiveId" clId="{CA4AE9B6-2780-496D-948E-AAC79B8707C3}" dt="2024-04-01T03:12:41.568" v="517"/>
          <ac:spMkLst>
            <pc:docMk/>
            <pc:sldMk cId="2362235749" sldId="270"/>
            <ac:spMk id="9" creationId="{0031DEF1-08E4-48E3-82D6-DCCB33302080}"/>
          </ac:spMkLst>
        </pc:spChg>
        <pc:spChg chg="del mod">
          <ac:chgData name="K BALAJI" userId="7736627c543b4dd0" providerId="LiveId" clId="{CA4AE9B6-2780-496D-948E-AAC79B8707C3}" dt="2024-04-01T03:12:41.568" v="519"/>
          <ac:spMkLst>
            <pc:docMk/>
            <pc:sldMk cId="2362235749" sldId="270"/>
            <ac:spMk id="10" creationId="{90B4C253-10C7-488B-80D4-4F3CFD17BA20}"/>
          </ac:spMkLst>
        </pc:spChg>
        <pc:spChg chg="del mod">
          <ac:chgData name="K BALAJI" userId="7736627c543b4dd0" providerId="LiveId" clId="{CA4AE9B6-2780-496D-948E-AAC79B8707C3}" dt="2024-04-01T03:12:41.568" v="521"/>
          <ac:spMkLst>
            <pc:docMk/>
            <pc:sldMk cId="2362235749" sldId="270"/>
            <ac:spMk id="13" creationId="{22F67926-B90E-42CF-A223-971A4F2C765A}"/>
          </ac:spMkLst>
        </pc:spChg>
        <pc:spChg chg="del mod">
          <ac:chgData name="K BALAJI" userId="7736627c543b4dd0" providerId="LiveId" clId="{CA4AE9B6-2780-496D-948E-AAC79B8707C3}" dt="2024-04-01T03:12:41.568" v="523"/>
          <ac:spMkLst>
            <pc:docMk/>
            <pc:sldMk cId="2362235749" sldId="270"/>
            <ac:spMk id="14" creationId="{27F550E3-CACE-43F6-B6D7-72C7B03DC148}"/>
          </ac:spMkLst>
        </pc:spChg>
        <pc:spChg chg="del mod">
          <ac:chgData name="K BALAJI" userId="7736627c543b4dd0" providerId="LiveId" clId="{CA4AE9B6-2780-496D-948E-AAC79B8707C3}" dt="2024-03-06T09:09:59.063" v="416" actId="21"/>
          <ac:spMkLst>
            <pc:docMk/>
            <pc:sldMk cId="2362235749" sldId="270"/>
            <ac:spMk id="15" creationId="{7F429E6A-994F-4361-A099-C3D88E388876}"/>
          </ac:spMkLst>
        </pc:spChg>
        <pc:spChg chg="del">
          <ac:chgData name="K BALAJI" userId="7736627c543b4dd0" providerId="LiveId" clId="{CA4AE9B6-2780-496D-948E-AAC79B8707C3}" dt="2024-03-06T09:12:29.718" v="432" actId="21"/>
          <ac:spMkLst>
            <pc:docMk/>
            <pc:sldMk cId="2362235749" sldId="270"/>
            <ac:spMk id="16" creationId="{555E961B-AC68-4D7C-92FA-CC9AA3F17572}"/>
          </ac:spMkLst>
        </pc:spChg>
      </pc:sldChg>
      <pc:sldChg chg="delSp modSp mod ord delAnim modAnim">
        <pc:chgData name="K BALAJI" userId="7736627c543b4dd0" providerId="LiveId" clId="{CA4AE9B6-2780-496D-948E-AAC79B8707C3}" dt="2024-04-01T03:13:17.212" v="567"/>
        <pc:sldMkLst>
          <pc:docMk/>
          <pc:sldMk cId="960619562" sldId="271"/>
        </pc:sldMkLst>
        <pc:spChg chg="mod">
          <ac:chgData name="K BALAJI" userId="7736627c543b4dd0" providerId="LiveId" clId="{CA4AE9B6-2780-496D-948E-AAC79B8707C3}" dt="2024-03-06T08:41:19.115" v="169" actId="255"/>
          <ac:spMkLst>
            <pc:docMk/>
            <pc:sldMk cId="960619562" sldId="271"/>
            <ac:spMk id="2" creationId="{5BC7DE82-94A9-41F3-A00E-E4401DC92180}"/>
          </ac:spMkLst>
        </pc:spChg>
        <pc:spChg chg="del mod">
          <ac:chgData name="K BALAJI" userId="7736627c543b4dd0" providerId="LiveId" clId="{CA4AE9B6-2780-496D-948E-AAC79B8707C3}" dt="2024-04-01T03:13:17.206" v="559"/>
          <ac:spMkLst>
            <pc:docMk/>
            <pc:sldMk cId="960619562" sldId="271"/>
            <ac:spMk id="7" creationId="{36ABF5FD-D524-4294-B32A-EC0734FFE3B0}"/>
          </ac:spMkLst>
        </pc:spChg>
        <pc:spChg chg="del mod">
          <ac:chgData name="K BALAJI" userId="7736627c543b4dd0" providerId="LiveId" clId="{CA4AE9B6-2780-496D-948E-AAC79B8707C3}" dt="2024-04-01T03:13:17.206" v="561"/>
          <ac:spMkLst>
            <pc:docMk/>
            <pc:sldMk cId="960619562" sldId="271"/>
            <ac:spMk id="8" creationId="{FE46DFE5-AA97-46DB-B061-EB1BD48E014A}"/>
          </ac:spMkLst>
        </pc:spChg>
        <pc:spChg chg="del mod">
          <ac:chgData name="K BALAJI" userId="7736627c543b4dd0" providerId="LiveId" clId="{CA4AE9B6-2780-496D-948E-AAC79B8707C3}" dt="2024-04-01T03:13:17.206" v="563"/>
          <ac:spMkLst>
            <pc:docMk/>
            <pc:sldMk cId="960619562" sldId="271"/>
            <ac:spMk id="11" creationId="{83049803-D9CA-467F-8B57-6A4923439C48}"/>
          </ac:spMkLst>
        </pc:spChg>
        <pc:spChg chg="del mod">
          <ac:chgData name="K BALAJI" userId="7736627c543b4dd0" providerId="LiveId" clId="{CA4AE9B6-2780-496D-948E-AAC79B8707C3}" dt="2024-04-01T03:13:17.206" v="565"/>
          <ac:spMkLst>
            <pc:docMk/>
            <pc:sldMk cId="960619562" sldId="271"/>
            <ac:spMk id="12" creationId="{482148CD-65E3-4D3C-A82F-98B5D3FFFC91}"/>
          </ac:spMkLst>
        </pc:spChg>
        <pc:spChg chg="del mod">
          <ac:chgData name="K BALAJI" userId="7736627c543b4dd0" providerId="LiveId" clId="{CA4AE9B6-2780-496D-948E-AAC79B8707C3}" dt="2024-04-01T03:13:17.212" v="567"/>
          <ac:spMkLst>
            <pc:docMk/>
            <pc:sldMk cId="960619562" sldId="271"/>
            <ac:spMk id="14" creationId="{4B29F4C3-53D7-459F-93F3-DA6B23E92766}"/>
          </ac:spMkLst>
        </pc:spChg>
        <pc:spChg chg="del mod">
          <ac:chgData name="K BALAJI" userId="7736627c543b4dd0" providerId="LiveId" clId="{CA4AE9B6-2780-496D-948E-AAC79B8707C3}" dt="2024-03-06T09:13:18.142" v="441" actId="21"/>
          <ac:spMkLst>
            <pc:docMk/>
            <pc:sldMk cId="960619562" sldId="271"/>
            <ac:spMk id="16" creationId="{09C49FD0-1F62-4A53-ADCC-8D49CA57B971}"/>
          </ac:spMkLst>
        </pc:spChg>
        <pc:spChg chg="del">
          <ac:chgData name="K BALAJI" userId="7736627c543b4dd0" providerId="LiveId" clId="{CA4AE9B6-2780-496D-948E-AAC79B8707C3}" dt="2024-03-06T09:13:07.997" v="439" actId="21"/>
          <ac:spMkLst>
            <pc:docMk/>
            <pc:sldMk cId="960619562" sldId="271"/>
            <ac:spMk id="17" creationId="{302A6D52-29EA-4EFC-973E-7DA7FFD7D287}"/>
          </ac:spMkLst>
        </pc:spChg>
      </pc:sldChg>
      <pc:sldChg chg="modSp add del modAnim">
        <pc:chgData name="K BALAJI" userId="7736627c543b4dd0" providerId="LiveId" clId="{CA4AE9B6-2780-496D-948E-AAC79B8707C3}" dt="2024-03-06T08:40:16.685" v="131" actId="2696"/>
        <pc:sldMkLst>
          <pc:docMk/>
          <pc:sldMk cId="1783815376" sldId="272"/>
        </pc:sldMkLst>
        <pc:spChg chg="mod">
          <ac:chgData name="K BALAJI" userId="7736627c543b4dd0" providerId="LiveId" clId="{CA4AE9B6-2780-496D-948E-AAC79B8707C3}" dt="2024-03-06T04:48:30.998" v="84" actId="20577"/>
          <ac:spMkLst>
            <pc:docMk/>
            <pc:sldMk cId="1783815376" sldId="272"/>
            <ac:spMk id="2" creationId="{F79BB0D5-9D7F-42A1-8E3A-00A873E500E5}"/>
          </ac:spMkLst>
        </pc:spChg>
        <pc:spChg chg="mod">
          <ac:chgData name="K BALAJI" userId="7736627c543b4dd0" providerId="LiveId" clId="{CA4AE9B6-2780-496D-948E-AAC79B8707C3}" dt="2024-03-06T04:48:35.430" v="85" actId="20577"/>
          <ac:spMkLst>
            <pc:docMk/>
            <pc:sldMk cId="1783815376" sldId="272"/>
            <ac:spMk id="3" creationId="{2F5FB6F9-C199-4A15-9CBF-8875A25FA16A}"/>
          </ac:spMkLst>
        </pc:spChg>
      </pc:sldChg>
      <pc:sldChg chg="delSp modSp mod">
        <pc:chgData name="K BALAJI" userId="7736627c543b4dd0" providerId="LiveId" clId="{CA4AE9B6-2780-496D-948E-AAC79B8707C3}" dt="2024-04-01T03:13:47.843" v="601"/>
        <pc:sldMkLst>
          <pc:docMk/>
          <pc:sldMk cId="3030032666" sldId="273"/>
        </pc:sldMkLst>
        <pc:spChg chg="del mod">
          <ac:chgData name="K BALAJI" userId="7736627c543b4dd0" providerId="LiveId" clId="{CA4AE9B6-2780-496D-948E-AAC79B8707C3}" dt="2024-04-01T03:13:47.843" v="591"/>
          <ac:spMkLst>
            <pc:docMk/>
            <pc:sldMk cId="3030032666" sldId="273"/>
            <ac:spMk id="9" creationId="{A28FAAB1-E542-4297-ADFA-ECC3660EE069}"/>
          </ac:spMkLst>
        </pc:spChg>
        <pc:spChg chg="del mod">
          <ac:chgData name="K BALAJI" userId="7736627c543b4dd0" providerId="LiveId" clId="{CA4AE9B6-2780-496D-948E-AAC79B8707C3}" dt="2024-04-01T03:13:47.843" v="593"/>
          <ac:spMkLst>
            <pc:docMk/>
            <pc:sldMk cId="3030032666" sldId="273"/>
            <ac:spMk id="10" creationId="{25FCF190-7F22-4F2B-AE31-320563C6EB4E}"/>
          </ac:spMkLst>
        </pc:spChg>
        <pc:spChg chg="del mod">
          <ac:chgData name="K BALAJI" userId="7736627c543b4dd0" providerId="LiveId" clId="{CA4AE9B6-2780-496D-948E-AAC79B8707C3}" dt="2024-04-01T03:13:47.843" v="595"/>
          <ac:spMkLst>
            <pc:docMk/>
            <pc:sldMk cId="3030032666" sldId="273"/>
            <ac:spMk id="13" creationId="{9C14345D-F9B3-44B5-97C0-EC09E568BE0F}"/>
          </ac:spMkLst>
        </pc:spChg>
        <pc:spChg chg="del mod">
          <ac:chgData name="K BALAJI" userId="7736627c543b4dd0" providerId="LiveId" clId="{CA4AE9B6-2780-496D-948E-AAC79B8707C3}" dt="2024-04-01T03:13:47.843" v="597"/>
          <ac:spMkLst>
            <pc:docMk/>
            <pc:sldMk cId="3030032666" sldId="273"/>
            <ac:spMk id="14" creationId="{5F63BE05-DA78-4A3F-BC87-3ED03B478222}"/>
          </ac:spMkLst>
        </pc:spChg>
        <pc:spChg chg="del mod">
          <ac:chgData name="K BALAJI" userId="7736627c543b4dd0" providerId="LiveId" clId="{CA4AE9B6-2780-496D-948E-AAC79B8707C3}" dt="2024-04-01T03:13:47.843" v="599"/>
          <ac:spMkLst>
            <pc:docMk/>
            <pc:sldMk cId="3030032666" sldId="273"/>
            <ac:spMk id="15" creationId="{48870DC6-9D0E-4A72-A2BD-0657FD7E5229}"/>
          </ac:spMkLst>
        </pc:spChg>
        <pc:spChg chg="del mod">
          <ac:chgData name="K BALAJI" userId="7736627c543b4dd0" providerId="LiveId" clId="{CA4AE9B6-2780-496D-948E-AAC79B8707C3}" dt="2024-04-01T03:13:47.843" v="601"/>
          <ac:spMkLst>
            <pc:docMk/>
            <pc:sldMk cId="3030032666" sldId="273"/>
            <ac:spMk id="16" creationId="{191800A1-B5B9-4A6E-A85C-D488DB393EEB}"/>
          </ac:spMkLst>
        </pc:spChg>
        <pc:spChg chg="del mod">
          <ac:chgData name="K BALAJI" userId="7736627c543b4dd0" providerId="LiveId" clId="{CA4AE9B6-2780-496D-948E-AAC79B8707C3}" dt="2024-03-06T04:47:47.130" v="71" actId="21"/>
          <ac:spMkLst>
            <pc:docMk/>
            <pc:sldMk cId="3030032666" sldId="273"/>
            <ac:spMk id="17" creationId="{733C28B6-F4F5-4554-9D8C-4CA263FA42B3}"/>
          </ac:spMkLst>
        </pc:spChg>
        <pc:spChg chg="del">
          <ac:chgData name="K BALAJI" userId="7736627c543b4dd0" providerId="LiveId" clId="{CA4AE9B6-2780-496D-948E-AAC79B8707C3}" dt="2024-03-06T09:13:36.328" v="445" actId="21"/>
          <ac:spMkLst>
            <pc:docMk/>
            <pc:sldMk cId="3030032666" sldId="273"/>
            <ac:spMk id="18" creationId="{E307B39B-FDEB-45E2-B367-2BC853DC2483}"/>
          </ac:spMkLst>
        </pc:spChg>
      </pc:sldChg>
      <pc:sldChg chg="delSp modSp mod">
        <pc:chgData name="K BALAJI" userId="7736627c543b4dd0" providerId="LiveId" clId="{CA4AE9B6-2780-496D-948E-AAC79B8707C3}" dt="2024-03-06T09:11:56.455" v="427" actId="21"/>
        <pc:sldMkLst>
          <pc:docMk/>
          <pc:sldMk cId="1502784680" sldId="274"/>
        </pc:sldMkLst>
        <pc:spChg chg="del mod">
          <ac:chgData name="K BALAJI" userId="7736627c543b4dd0" providerId="LiveId" clId="{CA4AE9B6-2780-496D-948E-AAC79B8707C3}" dt="2024-03-06T04:47:38.104" v="70" actId="21"/>
          <ac:spMkLst>
            <pc:docMk/>
            <pc:sldMk cId="1502784680" sldId="274"/>
            <ac:spMk id="9" creationId="{52B9503A-6AB1-41EC-AA92-D0CF34A43D4A}"/>
          </ac:spMkLst>
        </pc:spChg>
        <pc:spChg chg="del">
          <ac:chgData name="K BALAJI" userId="7736627c543b4dd0" providerId="LiveId" clId="{CA4AE9B6-2780-496D-948E-AAC79B8707C3}" dt="2024-03-06T09:11:56.455" v="427" actId="21"/>
          <ac:spMkLst>
            <pc:docMk/>
            <pc:sldMk cId="1502784680" sldId="274"/>
            <ac:spMk id="10" creationId="{D07FF629-43CC-4E0E-8A7B-F9D4211071F6}"/>
          </ac:spMkLst>
        </pc:spChg>
      </pc:sldChg>
      <pc:sldChg chg="addSp delSp modSp del mod ord delAnim">
        <pc:chgData name="K BALAJI" userId="7736627c543b4dd0" providerId="LiveId" clId="{CA4AE9B6-2780-496D-948E-AAC79B8707C3}" dt="2024-04-01T02:56:21.033" v="449" actId="2696"/>
        <pc:sldMkLst>
          <pc:docMk/>
          <pc:sldMk cId="3518862357" sldId="275"/>
        </pc:sldMkLst>
        <pc:spChg chg="add mod">
          <ac:chgData name="K BALAJI" userId="7736627c543b4dd0" providerId="LiveId" clId="{CA4AE9B6-2780-496D-948E-AAC79B8707C3}" dt="2024-04-01T02:55:52.148" v="448" actId="21"/>
          <ac:spMkLst>
            <pc:docMk/>
            <pc:sldMk cId="3518862357" sldId="275"/>
            <ac:spMk id="11" creationId="{80A71DBE-EE2F-08B9-8492-EFBA170C964A}"/>
          </ac:spMkLst>
        </pc:spChg>
        <pc:spChg chg="del mod">
          <ac:chgData name="K BALAJI" userId="7736627c543b4dd0" providerId="LiveId" clId="{CA4AE9B6-2780-496D-948E-AAC79B8707C3}" dt="2024-03-06T09:12:55.099" v="437" actId="21"/>
          <ac:spMkLst>
            <pc:docMk/>
            <pc:sldMk cId="3518862357" sldId="275"/>
            <ac:spMk id="15" creationId="{299679A9-FD06-4F6F-B53B-CCE84935366F}"/>
          </ac:spMkLst>
        </pc:spChg>
        <pc:spChg chg="del">
          <ac:chgData name="K BALAJI" userId="7736627c543b4dd0" providerId="LiveId" clId="{CA4AE9B6-2780-496D-948E-AAC79B8707C3}" dt="2024-03-06T09:12:48.460" v="435" actId="21"/>
          <ac:spMkLst>
            <pc:docMk/>
            <pc:sldMk cId="3518862357" sldId="275"/>
            <ac:spMk id="16" creationId="{915DB57F-BDC5-4106-BBEB-32E72AA10786}"/>
          </ac:spMkLst>
        </pc:spChg>
        <pc:picChg chg="del">
          <ac:chgData name="K BALAJI" userId="7736627c543b4dd0" providerId="LiveId" clId="{CA4AE9B6-2780-496D-948E-AAC79B8707C3}" dt="2024-04-01T02:55:52.148" v="448" actId="21"/>
          <ac:picMkLst>
            <pc:docMk/>
            <pc:sldMk cId="3518862357" sldId="275"/>
            <ac:picMk id="14" creationId="{C136FE95-4DA0-4C27-B2D3-1711243FE579}"/>
          </ac:picMkLst>
        </pc:picChg>
      </pc:sldChg>
      <pc:sldChg chg="modSp del mod">
        <pc:chgData name="K BALAJI" userId="7736627c543b4dd0" providerId="LiveId" clId="{CA4AE9B6-2780-496D-948E-AAC79B8707C3}" dt="2024-03-06T04:47:23.424" v="69" actId="2696"/>
        <pc:sldMkLst>
          <pc:docMk/>
          <pc:sldMk cId="2064955213" sldId="276"/>
        </pc:sldMkLst>
        <pc:spChg chg="mod">
          <ac:chgData name="K BALAJI" userId="7736627c543b4dd0" providerId="LiveId" clId="{CA4AE9B6-2780-496D-948E-AAC79B8707C3}" dt="2024-03-06T04:47:20.033" v="68" actId="20577"/>
          <ac:spMkLst>
            <pc:docMk/>
            <pc:sldMk cId="2064955213" sldId="276"/>
            <ac:spMk id="4" creationId="{387D20F8-A49C-46A2-A5A0-198A722FF9AF}"/>
          </ac:spMkLst>
        </pc:spChg>
      </pc:sldChg>
      <pc:sldChg chg="delSp modSp new mod ord">
        <pc:chgData name="K BALAJI" userId="7736627c543b4dd0" providerId="LiveId" clId="{CA4AE9B6-2780-496D-948E-AAC79B8707C3}" dt="2024-03-06T08:45:35.032" v="261" actId="21"/>
        <pc:sldMkLst>
          <pc:docMk/>
          <pc:sldMk cId="3758774272" sldId="276"/>
        </pc:sldMkLst>
        <pc:spChg chg="mod">
          <ac:chgData name="K BALAJI" userId="7736627c543b4dd0" providerId="LiveId" clId="{CA4AE9B6-2780-496D-948E-AAC79B8707C3}" dt="2024-03-06T08:45:31.505" v="260" actId="1076"/>
          <ac:spMkLst>
            <pc:docMk/>
            <pc:sldMk cId="3758774272" sldId="276"/>
            <ac:spMk id="2" creationId="{77DA283A-97AF-ED29-4262-B7234228AF63}"/>
          </ac:spMkLst>
        </pc:spChg>
        <pc:spChg chg="del">
          <ac:chgData name="K BALAJI" userId="7736627c543b4dd0" providerId="LiveId" clId="{CA4AE9B6-2780-496D-948E-AAC79B8707C3}" dt="2024-03-06T08:45:35.032" v="261" actId="21"/>
          <ac:spMkLst>
            <pc:docMk/>
            <pc:sldMk cId="3758774272" sldId="276"/>
            <ac:spMk id="3" creationId="{6F77BCCA-0A83-6D8E-D0B6-0FD29AC962EA}"/>
          </ac:spMkLst>
        </pc:spChg>
      </pc:sldChg>
      <pc:sldChg chg="add del">
        <pc:chgData name="K BALAJI" userId="7736627c543b4dd0" providerId="LiveId" clId="{CA4AE9B6-2780-496D-948E-AAC79B8707C3}" dt="2024-04-01T02:58:03.650" v="456" actId="2696"/>
        <pc:sldMkLst>
          <pc:docMk/>
          <pc:sldMk cId="2441215170" sldId="277"/>
        </pc:sldMkLst>
      </pc:sldChg>
      <pc:sldChg chg="add del">
        <pc:chgData name="K BALAJI" userId="7736627c543b4dd0" providerId="LiveId" clId="{CA4AE9B6-2780-496D-948E-AAC79B8707C3}" dt="2024-04-01T03:11:16.458" v="461" actId="2696"/>
        <pc:sldMkLst>
          <pc:docMk/>
          <pc:sldMk cId="356553905" sldId="27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pedia.org/wiki/TensorFlow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en.wikipedia.org/wiki/Anaconda_(Python_distribution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Python-logo-notext.sv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pedia.org/wiki/TensorFlow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en.wikipedia.org/wiki/Anaconda_(Python_distribution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Python-logo-notext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838A7-A229-4761-B4A9-529D1BB89AF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336E611-4B19-46AE-8D02-448CE38149B8}">
      <dgm:prSet phldrT="[Text]"/>
      <dgm:spPr/>
      <dgm:t>
        <a:bodyPr/>
        <a:lstStyle/>
        <a:p>
          <a:r>
            <a:rPr lang="en-US"/>
            <a:t>Food Recognition</a:t>
          </a:r>
        </a:p>
      </dgm:t>
    </dgm:pt>
    <dgm:pt modelId="{732E0EDF-622C-4F7A-B8B5-1BC5A5724F8B}" type="parTrans" cxnId="{9E4E546F-7ED1-40F8-8D4D-B11E13222658}">
      <dgm:prSet/>
      <dgm:spPr/>
      <dgm:t>
        <a:bodyPr/>
        <a:lstStyle/>
        <a:p>
          <a:endParaRPr lang="en-US"/>
        </a:p>
      </dgm:t>
    </dgm:pt>
    <dgm:pt modelId="{969F5635-5930-4BEB-AF8B-A0280140AB4A}" type="sibTrans" cxnId="{9E4E546F-7ED1-40F8-8D4D-B11E13222658}">
      <dgm:prSet/>
      <dgm:spPr/>
      <dgm:t>
        <a:bodyPr/>
        <a:lstStyle/>
        <a:p>
          <a:endParaRPr lang="en-US"/>
        </a:p>
      </dgm:t>
    </dgm:pt>
    <dgm:pt modelId="{166D23B7-5A09-4C18-9062-AA9E53E63CAD}">
      <dgm:prSet phldrT="[Text]"/>
      <dgm:spPr/>
      <dgm:t>
        <a:bodyPr/>
        <a:lstStyle/>
        <a:p>
          <a:r>
            <a:rPr lang="en-US" dirty="0"/>
            <a:t>Recognize food in a photo</a:t>
          </a:r>
        </a:p>
      </dgm:t>
    </dgm:pt>
    <dgm:pt modelId="{316ADC3D-84B2-4EE1-8A00-023D7D655B66}" type="parTrans" cxnId="{BDD8AFE2-D597-46EF-8079-D99A7530DE60}">
      <dgm:prSet/>
      <dgm:spPr/>
      <dgm:t>
        <a:bodyPr/>
        <a:lstStyle/>
        <a:p>
          <a:endParaRPr lang="en-US"/>
        </a:p>
      </dgm:t>
    </dgm:pt>
    <dgm:pt modelId="{5FC842C1-88F1-4559-A362-2949E997FD62}" type="sibTrans" cxnId="{BDD8AFE2-D597-46EF-8079-D99A7530DE60}">
      <dgm:prSet/>
      <dgm:spPr/>
      <dgm:t>
        <a:bodyPr/>
        <a:lstStyle/>
        <a:p>
          <a:endParaRPr lang="en-US"/>
        </a:p>
      </dgm:t>
    </dgm:pt>
    <dgm:pt modelId="{E5861A8D-F654-4381-A874-6C656F76C4AD}">
      <dgm:prSet phldrT="[Text]"/>
      <dgm:spPr/>
      <dgm:t>
        <a:bodyPr/>
        <a:lstStyle/>
        <a:p>
          <a:r>
            <a:rPr lang="en-US"/>
            <a:t>Return food’s information in summary</a:t>
          </a:r>
        </a:p>
      </dgm:t>
    </dgm:pt>
    <dgm:pt modelId="{21D0506A-244A-45B7-B6B6-3CAA1D05AED6}" type="parTrans" cxnId="{801ABD88-FBE4-4A54-B0A1-2C3E3BA8B267}">
      <dgm:prSet/>
      <dgm:spPr/>
      <dgm:t>
        <a:bodyPr/>
        <a:lstStyle/>
        <a:p>
          <a:endParaRPr lang="en-US"/>
        </a:p>
      </dgm:t>
    </dgm:pt>
    <dgm:pt modelId="{9D4F6725-E5E8-4F86-AE6E-3203688599BE}" type="sibTrans" cxnId="{801ABD88-FBE4-4A54-B0A1-2C3E3BA8B267}">
      <dgm:prSet/>
      <dgm:spPr/>
      <dgm:t>
        <a:bodyPr/>
        <a:lstStyle/>
        <a:p>
          <a:endParaRPr lang="en-US"/>
        </a:p>
      </dgm:t>
    </dgm:pt>
    <dgm:pt modelId="{91F41FE3-06C2-45D7-900F-23C8A255ABD5}">
      <dgm:prSet phldrT="[Text]"/>
      <dgm:spPr/>
      <dgm:t>
        <a:bodyPr/>
        <a:lstStyle/>
        <a:p>
          <a:r>
            <a:rPr lang="en-US"/>
            <a:t>Ingredient Detection</a:t>
          </a:r>
        </a:p>
      </dgm:t>
    </dgm:pt>
    <dgm:pt modelId="{496414AF-9EE0-4188-BB22-2E5EA36B0EB1}" type="parTrans" cxnId="{F61E325F-4B16-4E28-BE51-73CBE0096260}">
      <dgm:prSet/>
      <dgm:spPr/>
      <dgm:t>
        <a:bodyPr/>
        <a:lstStyle/>
        <a:p>
          <a:endParaRPr lang="en-US"/>
        </a:p>
      </dgm:t>
    </dgm:pt>
    <dgm:pt modelId="{2DC13CD8-3726-4AB0-A057-CBAD0E357CC9}" type="sibTrans" cxnId="{F61E325F-4B16-4E28-BE51-73CBE0096260}">
      <dgm:prSet/>
      <dgm:spPr/>
      <dgm:t>
        <a:bodyPr/>
        <a:lstStyle/>
        <a:p>
          <a:endParaRPr lang="en-US"/>
        </a:p>
      </dgm:t>
    </dgm:pt>
    <dgm:pt modelId="{B3AAA381-208C-4B03-9130-CFFE37911EB3}">
      <dgm:prSet phldrT="[Text]"/>
      <dgm:spPr/>
      <dgm:t>
        <a:bodyPr/>
        <a:lstStyle/>
        <a:p>
          <a:r>
            <a:rPr lang="en-US"/>
            <a:t>Detect food’s ingredients in a photo one by one.</a:t>
          </a:r>
        </a:p>
      </dgm:t>
    </dgm:pt>
    <dgm:pt modelId="{42F90E71-7482-42BF-88F1-4CBD2345AB88}" type="parTrans" cxnId="{1566809A-3363-4FE5-A65A-C0850F0BC7BC}">
      <dgm:prSet/>
      <dgm:spPr/>
      <dgm:t>
        <a:bodyPr/>
        <a:lstStyle/>
        <a:p>
          <a:endParaRPr lang="en-US"/>
        </a:p>
      </dgm:t>
    </dgm:pt>
    <dgm:pt modelId="{96704E55-A33E-4947-B26B-357845D47729}" type="sibTrans" cxnId="{1566809A-3363-4FE5-A65A-C0850F0BC7BC}">
      <dgm:prSet/>
      <dgm:spPr/>
      <dgm:t>
        <a:bodyPr/>
        <a:lstStyle/>
        <a:p>
          <a:endParaRPr lang="en-US"/>
        </a:p>
      </dgm:t>
    </dgm:pt>
    <dgm:pt modelId="{333903E4-4ED6-49D0-AA67-06E43A22B474}">
      <dgm:prSet phldrT="[Text]"/>
      <dgm:spPr/>
      <dgm:t>
        <a:bodyPr/>
        <a:lstStyle/>
        <a:p>
          <a:r>
            <a:rPr lang="en-US"/>
            <a:t>Return exactly nutrition value and predict its taste.</a:t>
          </a:r>
        </a:p>
      </dgm:t>
    </dgm:pt>
    <dgm:pt modelId="{9EE070B5-80C1-45CE-B6FC-D8F561743968}" type="parTrans" cxnId="{370D7321-8957-4F3B-8CDE-9C0AA98757C0}">
      <dgm:prSet/>
      <dgm:spPr/>
      <dgm:t>
        <a:bodyPr/>
        <a:lstStyle/>
        <a:p>
          <a:endParaRPr lang="en-US"/>
        </a:p>
      </dgm:t>
    </dgm:pt>
    <dgm:pt modelId="{FAB8E38D-7FBD-469B-B4AB-DB61E191D35F}" type="sibTrans" cxnId="{370D7321-8957-4F3B-8CDE-9C0AA98757C0}">
      <dgm:prSet/>
      <dgm:spPr/>
      <dgm:t>
        <a:bodyPr/>
        <a:lstStyle/>
        <a:p>
          <a:endParaRPr lang="en-US"/>
        </a:p>
      </dgm:t>
    </dgm:pt>
    <dgm:pt modelId="{716C991C-3D4C-42E6-BAFE-6B190B1C7762}">
      <dgm:prSet phldrT="[Text]"/>
      <dgm:spPr/>
      <dgm:t>
        <a:bodyPr/>
        <a:lstStyle/>
        <a:p>
          <a:r>
            <a:rPr lang="en-US"/>
            <a:t>Mobile app</a:t>
          </a:r>
        </a:p>
      </dgm:t>
    </dgm:pt>
    <dgm:pt modelId="{4AB8A4BC-05BF-4ACF-881A-94CA75A4EA5A}" type="parTrans" cxnId="{F706612C-B816-45A6-9ACD-4C156E43F870}">
      <dgm:prSet/>
      <dgm:spPr/>
      <dgm:t>
        <a:bodyPr/>
        <a:lstStyle/>
        <a:p>
          <a:endParaRPr lang="en-US"/>
        </a:p>
      </dgm:t>
    </dgm:pt>
    <dgm:pt modelId="{BBF74B70-5CA2-42C6-AC40-42B3F4B1CCA4}" type="sibTrans" cxnId="{F706612C-B816-45A6-9ACD-4C156E43F870}">
      <dgm:prSet/>
      <dgm:spPr/>
      <dgm:t>
        <a:bodyPr/>
        <a:lstStyle/>
        <a:p>
          <a:endParaRPr lang="en-US"/>
        </a:p>
      </dgm:t>
    </dgm:pt>
    <dgm:pt modelId="{E737A4D0-1220-417D-8BE9-8B75E5F63A7E}">
      <dgm:prSet phldrT="[Text]"/>
      <dgm:spPr/>
      <dgm:t>
        <a:bodyPr/>
        <a:lstStyle/>
        <a:p>
          <a:r>
            <a:rPr lang="en-US" dirty="0"/>
            <a:t>Take a photo</a:t>
          </a:r>
        </a:p>
      </dgm:t>
    </dgm:pt>
    <dgm:pt modelId="{5711D8AC-EF9E-476D-B65C-921065C5108D}" type="parTrans" cxnId="{53BD9669-F2C8-4BB8-B223-22427F3AE242}">
      <dgm:prSet/>
      <dgm:spPr/>
      <dgm:t>
        <a:bodyPr/>
        <a:lstStyle/>
        <a:p>
          <a:endParaRPr lang="en-US"/>
        </a:p>
      </dgm:t>
    </dgm:pt>
    <dgm:pt modelId="{403B2DA9-4CF9-4B77-9EB9-7B0C5E5B240E}" type="sibTrans" cxnId="{53BD9669-F2C8-4BB8-B223-22427F3AE242}">
      <dgm:prSet/>
      <dgm:spPr/>
      <dgm:t>
        <a:bodyPr/>
        <a:lstStyle/>
        <a:p>
          <a:endParaRPr lang="en-US"/>
        </a:p>
      </dgm:t>
    </dgm:pt>
    <dgm:pt modelId="{FFF79409-9947-44F4-8C4F-C733D1791506}">
      <dgm:prSet phldrT="[Text]"/>
      <dgm:spPr/>
      <dgm:t>
        <a:bodyPr/>
        <a:lstStyle/>
        <a:p>
          <a:r>
            <a:rPr lang="en-US"/>
            <a:t>Put it into models and get return results.</a:t>
          </a:r>
        </a:p>
      </dgm:t>
    </dgm:pt>
    <dgm:pt modelId="{EBB3660E-E39E-429D-AEF4-1315991FFC9C}" type="parTrans" cxnId="{A37712D7-7D5C-414E-86BF-46CF3E127AC5}">
      <dgm:prSet/>
      <dgm:spPr/>
      <dgm:t>
        <a:bodyPr/>
        <a:lstStyle/>
        <a:p>
          <a:endParaRPr lang="en-US"/>
        </a:p>
      </dgm:t>
    </dgm:pt>
    <dgm:pt modelId="{07EBDF60-94F9-40BA-8AD9-DD71A49C95C4}" type="sibTrans" cxnId="{A37712D7-7D5C-414E-86BF-46CF3E127AC5}">
      <dgm:prSet/>
      <dgm:spPr/>
      <dgm:t>
        <a:bodyPr/>
        <a:lstStyle/>
        <a:p>
          <a:endParaRPr lang="en-US"/>
        </a:p>
      </dgm:t>
    </dgm:pt>
    <dgm:pt modelId="{3E6E2B7D-1011-4D52-8B22-FA3140FA416C}">
      <dgm:prSet phldrT="[Text]"/>
      <dgm:spPr/>
      <dgm:t>
        <a:bodyPr/>
        <a:lstStyle/>
        <a:p>
          <a:r>
            <a:rPr lang="en-US"/>
            <a:t>Show result to user.</a:t>
          </a:r>
        </a:p>
      </dgm:t>
    </dgm:pt>
    <dgm:pt modelId="{4726E4BA-57B9-48D6-9ADD-F0CCCB4D716C}" type="parTrans" cxnId="{A9B973A8-1FE9-4378-8553-95E5BDB0519A}">
      <dgm:prSet/>
      <dgm:spPr/>
      <dgm:t>
        <a:bodyPr/>
        <a:lstStyle/>
        <a:p>
          <a:endParaRPr lang="en-IN"/>
        </a:p>
      </dgm:t>
    </dgm:pt>
    <dgm:pt modelId="{C0FD27CA-D523-4B86-B5EF-C848BBE86983}" type="sibTrans" cxnId="{A9B973A8-1FE9-4378-8553-95E5BDB0519A}">
      <dgm:prSet/>
      <dgm:spPr/>
      <dgm:t>
        <a:bodyPr/>
        <a:lstStyle/>
        <a:p>
          <a:endParaRPr lang="en-IN"/>
        </a:p>
      </dgm:t>
    </dgm:pt>
    <dgm:pt modelId="{BF9E5174-74C8-4A5A-8C33-442DFA33ECA8}" type="pres">
      <dgm:prSet presAssocID="{614838A7-A229-4761-B4A9-529D1BB89AF8}" presName="linearFlow" presStyleCnt="0">
        <dgm:presLayoutVars>
          <dgm:dir/>
          <dgm:animLvl val="lvl"/>
          <dgm:resizeHandles val="exact"/>
        </dgm:presLayoutVars>
      </dgm:prSet>
      <dgm:spPr/>
    </dgm:pt>
    <dgm:pt modelId="{59F0E1A0-0F31-4846-904E-3A738A15A366}" type="pres">
      <dgm:prSet presAssocID="{8336E611-4B19-46AE-8D02-448CE38149B8}" presName="composite" presStyleCnt="0"/>
      <dgm:spPr/>
    </dgm:pt>
    <dgm:pt modelId="{FB772B9C-B21B-474C-8810-E7233F3880B1}" type="pres">
      <dgm:prSet presAssocID="{8336E611-4B19-46AE-8D02-448CE38149B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C8EB9F9-CB33-47C2-9470-E14FE17395DC}" type="pres">
      <dgm:prSet presAssocID="{8336E611-4B19-46AE-8D02-448CE38149B8}" presName="descendantText" presStyleLbl="alignAcc1" presStyleIdx="0" presStyleCnt="3">
        <dgm:presLayoutVars>
          <dgm:bulletEnabled val="1"/>
        </dgm:presLayoutVars>
      </dgm:prSet>
      <dgm:spPr/>
    </dgm:pt>
    <dgm:pt modelId="{222534E2-07F5-4BF3-B956-922785E427F9}" type="pres">
      <dgm:prSet presAssocID="{969F5635-5930-4BEB-AF8B-A0280140AB4A}" presName="sp" presStyleCnt="0"/>
      <dgm:spPr/>
    </dgm:pt>
    <dgm:pt modelId="{59063637-EBF5-4ED4-8D53-D86727F456F2}" type="pres">
      <dgm:prSet presAssocID="{91F41FE3-06C2-45D7-900F-23C8A255ABD5}" presName="composite" presStyleCnt="0"/>
      <dgm:spPr/>
    </dgm:pt>
    <dgm:pt modelId="{F00AF5D6-7E6C-4E7A-84B6-DD841CF51830}" type="pres">
      <dgm:prSet presAssocID="{91F41FE3-06C2-45D7-900F-23C8A255ABD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F53058-3F42-4CF7-A060-831CA0AEB8AB}" type="pres">
      <dgm:prSet presAssocID="{91F41FE3-06C2-45D7-900F-23C8A255ABD5}" presName="descendantText" presStyleLbl="alignAcc1" presStyleIdx="1" presStyleCnt="3">
        <dgm:presLayoutVars>
          <dgm:bulletEnabled val="1"/>
        </dgm:presLayoutVars>
      </dgm:prSet>
      <dgm:spPr/>
    </dgm:pt>
    <dgm:pt modelId="{AFC4F104-7D08-4847-B8F5-DD7C5AB43754}" type="pres">
      <dgm:prSet presAssocID="{2DC13CD8-3726-4AB0-A057-CBAD0E357CC9}" presName="sp" presStyleCnt="0"/>
      <dgm:spPr/>
    </dgm:pt>
    <dgm:pt modelId="{02C3A304-4EF9-41A1-A7AA-3028805FF407}" type="pres">
      <dgm:prSet presAssocID="{716C991C-3D4C-42E6-BAFE-6B190B1C7762}" presName="composite" presStyleCnt="0"/>
      <dgm:spPr/>
    </dgm:pt>
    <dgm:pt modelId="{AB9155C9-5B98-43B9-B83E-4CDAC8BF8DFF}" type="pres">
      <dgm:prSet presAssocID="{716C991C-3D4C-42E6-BAFE-6B190B1C776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9020F09-F2C3-4788-9095-8DDF005D6808}" type="pres">
      <dgm:prSet presAssocID="{716C991C-3D4C-42E6-BAFE-6B190B1C776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BB18220-A0D3-4CDB-8AE0-14385457C107}" type="presOf" srcId="{166D23B7-5A09-4C18-9062-AA9E53E63CAD}" destId="{DC8EB9F9-CB33-47C2-9470-E14FE17395DC}" srcOrd="0" destOrd="0" presId="urn:microsoft.com/office/officeart/2005/8/layout/chevron2"/>
    <dgm:cxn modelId="{370D7321-8957-4F3B-8CDE-9C0AA98757C0}" srcId="{91F41FE3-06C2-45D7-900F-23C8A255ABD5}" destId="{333903E4-4ED6-49D0-AA67-06E43A22B474}" srcOrd="1" destOrd="0" parTransId="{9EE070B5-80C1-45CE-B6FC-D8F561743968}" sibTransId="{FAB8E38D-7FBD-469B-B4AB-DB61E191D35F}"/>
    <dgm:cxn modelId="{F706612C-B816-45A6-9ACD-4C156E43F870}" srcId="{614838A7-A229-4761-B4A9-529D1BB89AF8}" destId="{716C991C-3D4C-42E6-BAFE-6B190B1C7762}" srcOrd="2" destOrd="0" parTransId="{4AB8A4BC-05BF-4ACF-881A-94CA75A4EA5A}" sibTransId="{BBF74B70-5CA2-42C6-AC40-42B3F4B1CCA4}"/>
    <dgm:cxn modelId="{F4D7353F-24CA-467A-99B3-15B4F942AD13}" type="presOf" srcId="{716C991C-3D4C-42E6-BAFE-6B190B1C7762}" destId="{AB9155C9-5B98-43B9-B83E-4CDAC8BF8DFF}" srcOrd="0" destOrd="0" presId="urn:microsoft.com/office/officeart/2005/8/layout/chevron2"/>
    <dgm:cxn modelId="{F61E325F-4B16-4E28-BE51-73CBE0096260}" srcId="{614838A7-A229-4761-B4A9-529D1BB89AF8}" destId="{91F41FE3-06C2-45D7-900F-23C8A255ABD5}" srcOrd="1" destOrd="0" parTransId="{496414AF-9EE0-4188-BB22-2E5EA36B0EB1}" sibTransId="{2DC13CD8-3726-4AB0-A057-CBAD0E357CC9}"/>
    <dgm:cxn modelId="{0814C243-B425-43B3-8A13-F367F1AEF08B}" type="presOf" srcId="{8336E611-4B19-46AE-8D02-448CE38149B8}" destId="{FB772B9C-B21B-474C-8810-E7233F3880B1}" srcOrd="0" destOrd="0" presId="urn:microsoft.com/office/officeart/2005/8/layout/chevron2"/>
    <dgm:cxn modelId="{53BD9669-F2C8-4BB8-B223-22427F3AE242}" srcId="{716C991C-3D4C-42E6-BAFE-6B190B1C7762}" destId="{E737A4D0-1220-417D-8BE9-8B75E5F63A7E}" srcOrd="0" destOrd="0" parTransId="{5711D8AC-EF9E-476D-B65C-921065C5108D}" sibTransId="{403B2DA9-4CF9-4B77-9EB9-7B0C5E5B240E}"/>
    <dgm:cxn modelId="{9E4E546F-7ED1-40F8-8D4D-B11E13222658}" srcId="{614838A7-A229-4761-B4A9-529D1BB89AF8}" destId="{8336E611-4B19-46AE-8D02-448CE38149B8}" srcOrd="0" destOrd="0" parTransId="{732E0EDF-622C-4F7A-B8B5-1BC5A5724F8B}" sibTransId="{969F5635-5930-4BEB-AF8B-A0280140AB4A}"/>
    <dgm:cxn modelId="{E8D4D251-1372-427A-B966-408A553A6B70}" type="presOf" srcId="{91F41FE3-06C2-45D7-900F-23C8A255ABD5}" destId="{F00AF5D6-7E6C-4E7A-84B6-DD841CF51830}" srcOrd="0" destOrd="0" presId="urn:microsoft.com/office/officeart/2005/8/layout/chevron2"/>
    <dgm:cxn modelId="{801ABD88-FBE4-4A54-B0A1-2C3E3BA8B267}" srcId="{8336E611-4B19-46AE-8D02-448CE38149B8}" destId="{E5861A8D-F654-4381-A874-6C656F76C4AD}" srcOrd="1" destOrd="0" parTransId="{21D0506A-244A-45B7-B6B6-3CAA1D05AED6}" sibTransId="{9D4F6725-E5E8-4F86-AE6E-3203688599BE}"/>
    <dgm:cxn modelId="{23F68D99-5FBA-4980-90C3-D0249E8F33F3}" type="presOf" srcId="{333903E4-4ED6-49D0-AA67-06E43A22B474}" destId="{FCF53058-3F42-4CF7-A060-831CA0AEB8AB}" srcOrd="0" destOrd="1" presId="urn:microsoft.com/office/officeart/2005/8/layout/chevron2"/>
    <dgm:cxn modelId="{1566809A-3363-4FE5-A65A-C0850F0BC7BC}" srcId="{91F41FE3-06C2-45D7-900F-23C8A255ABD5}" destId="{B3AAA381-208C-4B03-9130-CFFE37911EB3}" srcOrd="0" destOrd="0" parTransId="{42F90E71-7482-42BF-88F1-4CBD2345AB88}" sibTransId="{96704E55-A33E-4947-B26B-357845D47729}"/>
    <dgm:cxn modelId="{A9B973A8-1FE9-4378-8553-95E5BDB0519A}" srcId="{716C991C-3D4C-42E6-BAFE-6B190B1C7762}" destId="{3E6E2B7D-1011-4D52-8B22-FA3140FA416C}" srcOrd="2" destOrd="0" parTransId="{4726E4BA-57B9-48D6-9ADD-F0CCCB4D716C}" sibTransId="{C0FD27CA-D523-4B86-B5EF-C848BBE86983}"/>
    <dgm:cxn modelId="{6977C2B4-2402-44E9-A040-5D578F115B60}" type="presOf" srcId="{E5861A8D-F654-4381-A874-6C656F76C4AD}" destId="{DC8EB9F9-CB33-47C2-9470-E14FE17395DC}" srcOrd="0" destOrd="1" presId="urn:microsoft.com/office/officeart/2005/8/layout/chevron2"/>
    <dgm:cxn modelId="{DC585DB7-F025-4289-8480-8E92E32ABF8C}" type="presOf" srcId="{E737A4D0-1220-417D-8BE9-8B75E5F63A7E}" destId="{E9020F09-F2C3-4788-9095-8DDF005D6808}" srcOrd="0" destOrd="0" presId="urn:microsoft.com/office/officeart/2005/8/layout/chevron2"/>
    <dgm:cxn modelId="{06AEDCD3-7073-4D1F-8708-92EAB01054B0}" type="presOf" srcId="{3E6E2B7D-1011-4D52-8B22-FA3140FA416C}" destId="{E9020F09-F2C3-4788-9095-8DDF005D6808}" srcOrd="0" destOrd="2" presId="urn:microsoft.com/office/officeart/2005/8/layout/chevron2"/>
    <dgm:cxn modelId="{652EE4D5-46BC-461E-9779-41C1221A7FA2}" type="presOf" srcId="{B3AAA381-208C-4B03-9130-CFFE37911EB3}" destId="{FCF53058-3F42-4CF7-A060-831CA0AEB8AB}" srcOrd="0" destOrd="0" presId="urn:microsoft.com/office/officeart/2005/8/layout/chevron2"/>
    <dgm:cxn modelId="{A37712D7-7D5C-414E-86BF-46CF3E127AC5}" srcId="{716C991C-3D4C-42E6-BAFE-6B190B1C7762}" destId="{FFF79409-9947-44F4-8C4F-C733D1791506}" srcOrd="1" destOrd="0" parTransId="{EBB3660E-E39E-429D-AEF4-1315991FFC9C}" sibTransId="{07EBDF60-94F9-40BA-8AD9-DD71A49C95C4}"/>
    <dgm:cxn modelId="{70C87CD8-640C-4391-990D-5A788E2F1048}" type="presOf" srcId="{FFF79409-9947-44F4-8C4F-C733D1791506}" destId="{E9020F09-F2C3-4788-9095-8DDF005D6808}" srcOrd="0" destOrd="1" presId="urn:microsoft.com/office/officeart/2005/8/layout/chevron2"/>
    <dgm:cxn modelId="{1292BDD8-0B35-4E16-BB6E-5CC105978CE0}" type="presOf" srcId="{614838A7-A229-4761-B4A9-529D1BB89AF8}" destId="{BF9E5174-74C8-4A5A-8C33-442DFA33ECA8}" srcOrd="0" destOrd="0" presId="urn:microsoft.com/office/officeart/2005/8/layout/chevron2"/>
    <dgm:cxn modelId="{BDD8AFE2-D597-46EF-8079-D99A7530DE60}" srcId="{8336E611-4B19-46AE-8D02-448CE38149B8}" destId="{166D23B7-5A09-4C18-9062-AA9E53E63CAD}" srcOrd="0" destOrd="0" parTransId="{316ADC3D-84B2-4EE1-8A00-023D7D655B66}" sibTransId="{5FC842C1-88F1-4559-A362-2949E997FD62}"/>
    <dgm:cxn modelId="{10D64290-7D33-4566-9D26-9B5D5D7D9D03}" type="presParOf" srcId="{BF9E5174-74C8-4A5A-8C33-442DFA33ECA8}" destId="{59F0E1A0-0F31-4846-904E-3A738A15A366}" srcOrd="0" destOrd="0" presId="urn:microsoft.com/office/officeart/2005/8/layout/chevron2"/>
    <dgm:cxn modelId="{43BA8771-5878-43C8-9F0A-23F67EA5A0D8}" type="presParOf" srcId="{59F0E1A0-0F31-4846-904E-3A738A15A366}" destId="{FB772B9C-B21B-474C-8810-E7233F3880B1}" srcOrd="0" destOrd="0" presId="urn:microsoft.com/office/officeart/2005/8/layout/chevron2"/>
    <dgm:cxn modelId="{2FBDF47F-DBFC-4ECC-8422-1FCC98922C66}" type="presParOf" srcId="{59F0E1A0-0F31-4846-904E-3A738A15A366}" destId="{DC8EB9F9-CB33-47C2-9470-E14FE17395DC}" srcOrd="1" destOrd="0" presId="urn:microsoft.com/office/officeart/2005/8/layout/chevron2"/>
    <dgm:cxn modelId="{D69DDDBA-F44C-404D-BB32-366220601121}" type="presParOf" srcId="{BF9E5174-74C8-4A5A-8C33-442DFA33ECA8}" destId="{222534E2-07F5-4BF3-B956-922785E427F9}" srcOrd="1" destOrd="0" presId="urn:microsoft.com/office/officeart/2005/8/layout/chevron2"/>
    <dgm:cxn modelId="{F3E8A51F-BB4E-4396-87CB-481121891B08}" type="presParOf" srcId="{BF9E5174-74C8-4A5A-8C33-442DFA33ECA8}" destId="{59063637-EBF5-4ED4-8D53-D86727F456F2}" srcOrd="2" destOrd="0" presId="urn:microsoft.com/office/officeart/2005/8/layout/chevron2"/>
    <dgm:cxn modelId="{301B33F0-4149-4945-8256-47980E3F2616}" type="presParOf" srcId="{59063637-EBF5-4ED4-8D53-D86727F456F2}" destId="{F00AF5D6-7E6C-4E7A-84B6-DD841CF51830}" srcOrd="0" destOrd="0" presId="urn:microsoft.com/office/officeart/2005/8/layout/chevron2"/>
    <dgm:cxn modelId="{879AF503-0CEF-4C31-B29F-BA8BAFF75132}" type="presParOf" srcId="{59063637-EBF5-4ED4-8D53-D86727F456F2}" destId="{FCF53058-3F42-4CF7-A060-831CA0AEB8AB}" srcOrd="1" destOrd="0" presId="urn:microsoft.com/office/officeart/2005/8/layout/chevron2"/>
    <dgm:cxn modelId="{7A9D74CD-4B25-40CE-A27E-50D03E9BE075}" type="presParOf" srcId="{BF9E5174-74C8-4A5A-8C33-442DFA33ECA8}" destId="{AFC4F104-7D08-4847-B8F5-DD7C5AB43754}" srcOrd="3" destOrd="0" presId="urn:microsoft.com/office/officeart/2005/8/layout/chevron2"/>
    <dgm:cxn modelId="{FD24C3B3-1214-45E8-BA35-D490A7597D59}" type="presParOf" srcId="{BF9E5174-74C8-4A5A-8C33-442DFA33ECA8}" destId="{02C3A304-4EF9-41A1-A7AA-3028805FF407}" srcOrd="4" destOrd="0" presId="urn:microsoft.com/office/officeart/2005/8/layout/chevron2"/>
    <dgm:cxn modelId="{07BC8E07-1C3C-4834-92A1-ECBB70436A94}" type="presParOf" srcId="{02C3A304-4EF9-41A1-A7AA-3028805FF407}" destId="{AB9155C9-5B98-43B9-B83E-4CDAC8BF8DFF}" srcOrd="0" destOrd="0" presId="urn:microsoft.com/office/officeart/2005/8/layout/chevron2"/>
    <dgm:cxn modelId="{44F9D4EB-ADF8-4C6E-9CF8-F9859F057016}" type="presParOf" srcId="{02C3A304-4EF9-41A1-A7AA-3028805FF407}" destId="{E9020F09-F2C3-4788-9095-8DDF005D68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31609-A42F-451A-84B4-7873DE0CFF4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99763-DB5E-418C-ACC3-18B2116BD775}">
      <dgm:prSet phldrT="[Text]"/>
      <dgm:spPr/>
      <dgm:t>
        <a:bodyPr/>
        <a:lstStyle/>
        <a:p>
          <a:r>
            <a:rPr lang="en-US"/>
            <a:t>TensorFlow: ML/DL Framework developed by Google</a:t>
          </a:r>
        </a:p>
      </dgm:t>
    </dgm:pt>
    <dgm:pt modelId="{E23377AA-0B84-49DE-A2A5-A4710D8885E9}" type="parTrans" cxnId="{CDB784B5-5F0F-40F9-B993-70BD3055D12E}">
      <dgm:prSet/>
      <dgm:spPr/>
      <dgm:t>
        <a:bodyPr/>
        <a:lstStyle/>
        <a:p>
          <a:endParaRPr lang="en-US"/>
        </a:p>
      </dgm:t>
    </dgm:pt>
    <dgm:pt modelId="{A6C8EA66-2D5D-442E-9CDA-2445FFDFC491}" type="sibTrans" cxnId="{CDB784B5-5F0F-40F9-B993-70BD3055D12E}">
      <dgm:prSet/>
      <dgm:spPr/>
      <dgm:t>
        <a:bodyPr/>
        <a:lstStyle/>
        <a:p>
          <a:endParaRPr lang="en-US"/>
        </a:p>
      </dgm:t>
    </dgm:pt>
    <dgm:pt modelId="{8852238D-0BAE-489A-8866-4E60C79DCDC9}">
      <dgm:prSet phldrT="[Text]"/>
      <dgm:spPr/>
      <dgm:t>
        <a:bodyPr/>
        <a:lstStyle/>
        <a:p>
          <a:r>
            <a:rPr lang="en-US"/>
            <a:t>Python Programming Language</a:t>
          </a:r>
        </a:p>
      </dgm:t>
    </dgm:pt>
    <dgm:pt modelId="{A0EF1259-158C-4FE7-B2B5-A5F465710BB8}" type="parTrans" cxnId="{744A61B8-8823-4DF8-A30C-02B7DD4ED973}">
      <dgm:prSet/>
      <dgm:spPr/>
      <dgm:t>
        <a:bodyPr/>
        <a:lstStyle/>
        <a:p>
          <a:endParaRPr lang="en-US"/>
        </a:p>
      </dgm:t>
    </dgm:pt>
    <dgm:pt modelId="{1C92F0E6-E2A5-4A8A-BE22-F8687D849AC6}" type="sibTrans" cxnId="{744A61B8-8823-4DF8-A30C-02B7DD4ED973}">
      <dgm:prSet/>
      <dgm:spPr/>
      <dgm:t>
        <a:bodyPr/>
        <a:lstStyle/>
        <a:p>
          <a:endParaRPr lang="en-US"/>
        </a:p>
      </dgm:t>
    </dgm:pt>
    <dgm:pt modelId="{12EE9F7D-8BCE-4368-89B6-45C9A307DC16}">
      <dgm:prSet phldrT="[Text]"/>
      <dgm:spPr/>
      <dgm:t>
        <a:bodyPr/>
        <a:lstStyle/>
        <a:p>
          <a:r>
            <a:rPr lang="en-US"/>
            <a:t>Anaconda</a:t>
          </a:r>
        </a:p>
      </dgm:t>
    </dgm:pt>
    <dgm:pt modelId="{86459D1B-36F7-43B3-B45E-BDF2941D5F03}" type="parTrans" cxnId="{788DD853-7C94-4E5E-9530-FDA138392F50}">
      <dgm:prSet/>
      <dgm:spPr/>
      <dgm:t>
        <a:bodyPr/>
        <a:lstStyle/>
        <a:p>
          <a:endParaRPr lang="en-US"/>
        </a:p>
      </dgm:t>
    </dgm:pt>
    <dgm:pt modelId="{2907F146-E448-4652-9DA6-3184F94FC78B}" type="sibTrans" cxnId="{788DD853-7C94-4E5E-9530-FDA138392F50}">
      <dgm:prSet/>
      <dgm:spPr/>
      <dgm:t>
        <a:bodyPr/>
        <a:lstStyle/>
        <a:p>
          <a:endParaRPr lang="en-US"/>
        </a:p>
      </dgm:t>
    </dgm:pt>
    <dgm:pt modelId="{2C1E02E7-D358-460F-991E-860CEDB96803}" type="pres">
      <dgm:prSet presAssocID="{86531609-A42F-451A-84B4-7873DE0CFF4D}" presName="Name0" presStyleCnt="0">
        <dgm:presLayoutVars>
          <dgm:dir/>
          <dgm:resizeHandles val="exact"/>
        </dgm:presLayoutVars>
      </dgm:prSet>
      <dgm:spPr/>
    </dgm:pt>
    <dgm:pt modelId="{C248DE3A-B622-444D-A4BF-9E3C2685B610}" type="pres">
      <dgm:prSet presAssocID="{14899763-DB5E-418C-ACC3-18B2116BD775}" presName="composite" presStyleCnt="0"/>
      <dgm:spPr/>
    </dgm:pt>
    <dgm:pt modelId="{FFDDE552-0D35-42A8-A48B-0C0C7EB0F7B5}" type="pres">
      <dgm:prSet presAssocID="{14899763-DB5E-418C-ACC3-18B2116BD775}" presName="rect1" presStyleLbl="trAlignAcc1" presStyleIdx="0" presStyleCnt="3">
        <dgm:presLayoutVars>
          <dgm:bulletEnabled val="1"/>
        </dgm:presLayoutVars>
      </dgm:prSet>
      <dgm:spPr/>
    </dgm:pt>
    <dgm:pt modelId="{36D0D31A-C10A-46E4-B018-14F774D9F438}" type="pres">
      <dgm:prSet presAssocID="{14899763-DB5E-418C-ACC3-18B2116BD775}" presName="rect2" presStyleLbl="fgImgPlace1" presStyleIdx="0" presStyleCnt="3" custScaleX="104513" custScaleY="70252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654" r="1016"/>
          </a:stretch>
        </a:blipFill>
      </dgm:spPr>
    </dgm:pt>
    <dgm:pt modelId="{E546557D-B3C9-4733-B700-0DF86F6175A1}" type="pres">
      <dgm:prSet presAssocID="{A6C8EA66-2D5D-442E-9CDA-2445FFDFC491}" presName="sibTrans" presStyleCnt="0"/>
      <dgm:spPr/>
    </dgm:pt>
    <dgm:pt modelId="{57307898-5D90-4C68-8F51-27443B88CB7C}" type="pres">
      <dgm:prSet presAssocID="{8852238D-0BAE-489A-8866-4E60C79DCDC9}" presName="composite" presStyleCnt="0"/>
      <dgm:spPr/>
    </dgm:pt>
    <dgm:pt modelId="{E745B687-8CF5-4428-9CBF-653A187D81FC}" type="pres">
      <dgm:prSet presAssocID="{8852238D-0BAE-489A-8866-4E60C79DCDC9}" presName="rect1" presStyleLbl="trAlignAcc1" presStyleIdx="1" presStyleCnt="3">
        <dgm:presLayoutVars>
          <dgm:bulletEnabled val="1"/>
        </dgm:presLayoutVars>
      </dgm:prSet>
      <dgm:spPr/>
    </dgm:pt>
    <dgm:pt modelId="{B37563FE-03DE-4DD4-B0A7-29866CAB2487}" type="pres">
      <dgm:prSet presAssocID="{8852238D-0BAE-489A-8866-4E60C79DCDC9}" presName="rect2" presStyleLbl="fgImgPlace1" presStyleIdx="1" presStyleCnt="3" custScaleX="95615" custScaleY="5649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1122" b="348"/>
          </a:stretch>
        </a:blipFill>
      </dgm:spPr>
    </dgm:pt>
    <dgm:pt modelId="{707DD564-B19F-47B1-B12D-15A0172373EF}" type="pres">
      <dgm:prSet presAssocID="{1C92F0E6-E2A5-4A8A-BE22-F8687D849AC6}" presName="sibTrans" presStyleCnt="0"/>
      <dgm:spPr/>
    </dgm:pt>
    <dgm:pt modelId="{17B5557B-567A-4DFF-B9F8-47735B9BEB26}" type="pres">
      <dgm:prSet presAssocID="{12EE9F7D-8BCE-4368-89B6-45C9A307DC16}" presName="composite" presStyleCnt="0"/>
      <dgm:spPr/>
    </dgm:pt>
    <dgm:pt modelId="{B1E66C4F-C37F-4E08-8063-8F6BE0EF56F1}" type="pres">
      <dgm:prSet presAssocID="{12EE9F7D-8BCE-4368-89B6-45C9A307DC16}" presName="rect1" presStyleLbl="trAlignAcc1" presStyleIdx="2" presStyleCnt="3">
        <dgm:presLayoutVars>
          <dgm:bulletEnabled val="1"/>
        </dgm:presLayoutVars>
      </dgm:prSet>
      <dgm:spPr/>
    </dgm:pt>
    <dgm:pt modelId="{F8FCDFAB-9E4E-4736-81F2-88C2196410E6}" type="pres">
      <dgm:prSet presAssocID="{12EE9F7D-8BCE-4368-89B6-45C9A307DC16}" presName="rect2" presStyleLbl="fgImgPlace1" presStyleIdx="2" presStyleCnt="3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0" t="25608" r="-100000" b="-25608"/>
          </a:stretch>
        </a:blipFill>
      </dgm:spPr>
    </dgm:pt>
  </dgm:ptLst>
  <dgm:cxnLst>
    <dgm:cxn modelId="{58414440-369E-4F68-BDE9-C21516C6C1F5}" type="presOf" srcId="{12EE9F7D-8BCE-4368-89B6-45C9A307DC16}" destId="{B1E66C4F-C37F-4E08-8063-8F6BE0EF56F1}" srcOrd="0" destOrd="0" presId="urn:microsoft.com/office/officeart/2008/layout/PictureStrips"/>
    <dgm:cxn modelId="{788DD853-7C94-4E5E-9530-FDA138392F50}" srcId="{86531609-A42F-451A-84B4-7873DE0CFF4D}" destId="{12EE9F7D-8BCE-4368-89B6-45C9A307DC16}" srcOrd="2" destOrd="0" parTransId="{86459D1B-36F7-43B3-B45E-BDF2941D5F03}" sibTransId="{2907F146-E448-4652-9DA6-3184F94FC78B}"/>
    <dgm:cxn modelId="{B8C72F9D-EA97-4A28-BFF0-2A3B70E98416}" type="presOf" srcId="{8852238D-0BAE-489A-8866-4E60C79DCDC9}" destId="{E745B687-8CF5-4428-9CBF-653A187D81FC}" srcOrd="0" destOrd="0" presId="urn:microsoft.com/office/officeart/2008/layout/PictureStrips"/>
    <dgm:cxn modelId="{366DBBA0-3A4F-4615-9354-9FC3CC2229C8}" type="presOf" srcId="{14899763-DB5E-418C-ACC3-18B2116BD775}" destId="{FFDDE552-0D35-42A8-A48B-0C0C7EB0F7B5}" srcOrd="0" destOrd="0" presId="urn:microsoft.com/office/officeart/2008/layout/PictureStrips"/>
    <dgm:cxn modelId="{CDB784B5-5F0F-40F9-B993-70BD3055D12E}" srcId="{86531609-A42F-451A-84B4-7873DE0CFF4D}" destId="{14899763-DB5E-418C-ACC3-18B2116BD775}" srcOrd="0" destOrd="0" parTransId="{E23377AA-0B84-49DE-A2A5-A4710D8885E9}" sibTransId="{A6C8EA66-2D5D-442E-9CDA-2445FFDFC491}"/>
    <dgm:cxn modelId="{744A61B8-8823-4DF8-A30C-02B7DD4ED973}" srcId="{86531609-A42F-451A-84B4-7873DE0CFF4D}" destId="{8852238D-0BAE-489A-8866-4E60C79DCDC9}" srcOrd="1" destOrd="0" parTransId="{A0EF1259-158C-4FE7-B2B5-A5F465710BB8}" sibTransId="{1C92F0E6-E2A5-4A8A-BE22-F8687D849AC6}"/>
    <dgm:cxn modelId="{926852ED-5954-4E17-8E4D-897A6B7523B0}" type="presOf" srcId="{86531609-A42F-451A-84B4-7873DE0CFF4D}" destId="{2C1E02E7-D358-460F-991E-860CEDB96803}" srcOrd="0" destOrd="0" presId="urn:microsoft.com/office/officeart/2008/layout/PictureStrips"/>
    <dgm:cxn modelId="{F058364B-F60D-4C2A-9FF2-692146F10378}" type="presParOf" srcId="{2C1E02E7-D358-460F-991E-860CEDB96803}" destId="{C248DE3A-B622-444D-A4BF-9E3C2685B610}" srcOrd="0" destOrd="0" presId="urn:microsoft.com/office/officeart/2008/layout/PictureStrips"/>
    <dgm:cxn modelId="{136FCC4A-7D85-4023-A9EE-1ABA0BEA57DC}" type="presParOf" srcId="{C248DE3A-B622-444D-A4BF-9E3C2685B610}" destId="{FFDDE552-0D35-42A8-A48B-0C0C7EB0F7B5}" srcOrd="0" destOrd="0" presId="urn:microsoft.com/office/officeart/2008/layout/PictureStrips"/>
    <dgm:cxn modelId="{4E95069C-4686-46F0-AC59-3DC91C873F2E}" type="presParOf" srcId="{C248DE3A-B622-444D-A4BF-9E3C2685B610}" destId="{36D0D31A-C10A-46E4-B018-14F774D9F438}" srcOrd="1" destOrd="0" presId="urn:microsoft.com/office/officeart/2008/layout/PictureStrips"/>
    <dgm:cxn modelId="{B2E618BA-AD7E-4F4E-A244-11A378A5A92C}" type="presParOf" srcId="{2C1E02E7-D358-460F-991E-860CEDB96803}" destId="{E546557D-B3C9-4733-B700-0DF86F6175A1}" srcOrd="1" destOrd="0" presId="urn:microsoft.com/office/officeart/2008/layout/PictureStrips"/>
    <dgm:cxn modelId="{0EBD7559-4220-4A70-882E-BA8498B86B5E}" type="presParOf" srcId="{2C1E02E7-D358-460F-991E-860CEDB96803}" destId="{57307898-5D90-4C68-8F51-27443B88CB7C}" srcOrd="2" destOrd="0" presId="urn:microsoft.com/office/officeart/2008/layout/PictureStrips"/>
    <dgm:cxn modelId="{829D46A1-04B5-44F9-A57A-BF57C52EFA53}" type="presParOf" srcId="{57307898-5D90-4C68-8F51-27443B88CB7C}" destId="{E745B687-8CF5-4428-9CBF-653A187D81FC}" srcOrd="0" destOrd="0" presId="urn:microsoft.com/office/officeart/2008/layout/PictureStrips"/>
    <dgm:cxn modelId="{39C2900F-E33A-4ABB-BF9A-2C54093C31BD}" type="presParOf" srcId="{57307898-5D90-4C68-8F51-27443B88CB7C}" destId="{B37563FE-03DE-4DD4-B0A7-29866CAB2487}" srcOrd="1" destOrd="0" presId="urn:microsoft.com/office/officeart/2008/layout/PictureStrips"/>
    <dgm:cxn modelId="{AB9A05FF-32A4-4886-AA9D-517C8A503444}" type="presParOf" srcId="{2C1E02E7-D358-460F-991E-860CEDB96803}" destId="{707DD564-B19F-47B1-B12D-15A0172373EF}" srcOrd="3" destOrd="0" presId="urn:microsoft.com/office/officeart/2008/layout/PictureStrips"/>
    <dgm:cxn modelId="{E8237E65-79E8-434E-95C8-82DCCD2726E1}" type="presParOf" srcId="{2C1E02E7-D358-460F-991E-860CEDB96803}" destId="{17B5557B-567A-4DFF-B9F8-47735B9BEB26}" srcOrd="4" destOrd="0" presId="urn:microsoft.com/office/officeart/2008/layout/PictureStrips"/>
    <dgm:cxn modelId="{A2191B90-3F6F-4C9B-BB35-AB1E147C7601}" type="presParOf" srcId="{17B5557B-567A-4DFF-B9F8-47735B9BEB26}" destId="{B1E66C4F-C37F-4E08-8063-8F6BE0EF56F1}" srcOrd="0" destOrd="0" presId="urn:microsoft.com/office/officeart/2008/layout/PictureStrips"/>
    <dgm:cxn modelId="{743501B5-AC0D-452D-B813-C45E964974E4}" type="presParOf" srcId="{17B5557B-567A-4DFF-B9F8-47735B9BEB26}" destId="{F8FCDFAB-9E4E-4736-81F2-88C2196410E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72B9C-B21B-474C-8810-E7233F3880B1}">
      <dsp:nvSpPr>
        <dsp:cNvPr id="0" name=""/>
        <dsp:cNvSpPr/>
      </dsp:nvSpPr>
      <dsp:spPr>
        <a:xfrm rot="5400000">
          <a:off x="-231904" y="232736"/>
          <a:ext cx="1546030" cy="108222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Food Recognition</a:t>
          </a:r>
        </a:p>
      </dsp:txBody>
      <dsp:txXfrm rot="-5400000">
        <a:off x="1" y="541943"/>
        <a:ext cx="1082221" cy="463809"/>
      </dsp:txXfrm>
    </dsp:sp>
    <dsp:sp modelId="{DC8EB9F9-CB33-47C2-9470-E14FE17395DC}">
      <dsp:nvSpPr>
        <dsp:cNvPr id="0" name=""/>
        <dsp:cNvSpPr/>
      </dsp:nvSpPr>
      <dsp:spPr>
        <a:xfrm rot="5400000">
          <a:off x="3839349" y="-2756296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Recognize food in a photo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Return food’s information in summary</a:t>
          </a:r>
        </a:p>
      </dsp:txBody>
      <dsp:txXfrm rot="-5400000">
        <a:off x="1082221" y="49888"/>
        <a:ext cx="6470120" cy="906807"/>
      </dsp:txXfrm>
    </dsp:sp>
    <dsp:sp modelId="{F00AF5D6-7E6C-4E7A-84B6-DD841CF51830}">
      <dsp:nvSpPr>
        <dsp:cNvPr id="0" name=""/>
        <dsp:cNvSpPr/>
      </dsp:nvSpPr>
      <dsp:spPr>
        <a:xfrm rot="5400000">
          <a:off x="-231904" y="1583903"/>
          <a:ext cx="1546030" cy="1082221"/>
        </a:xfrm>
        <a:prstGeom prst="chevron">
          <a:avLst/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Ingredient Detection</a:t>
          </a:r>
        </a:p>
      </dsp:txBody>
      <dsp:txXfrm rot="-5400000">
        <a:off x="1" y="1893110"/>
        <a:ext cx="1082221" cy="463809"/>
      </dsp:txXfrm>
    </dsp:sp>
    <dsp:sp modelId="{FCF53058-3F42-4CF7-A060-831CA0AEB8AB}">
      <dsp:nvSpPr>
        <dsp:cNvPr id="0" name=""/>
        <dsp:cNvSpPr/>
      </dsp:nvSpPr>
      <dsp:spPr>
        <a:xfrm rot="5400000">
          <a:off x="3839349" y="-1405129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Detect food’s ingredients in a photo one by one.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Return exactly nutrition value and predict its taste.</a:t>
          </a:r>
        </a:p>
      </dsp:txBody>
      <dsp:txXfrm rot="-5400000">
        <a:off x="1082221" y="1401055"/>
        <a:ext cx="6470120" cy="906807"/>
      </dsp:txXfrm>
    </dsp:sp>
    <dsp:sp modelId="{AB9155C9-5B98-43B9-B83E-4CDAC8BF8DFF}">
      <dsp:nvSpPr>
        <dsp:cNvPr id="0" name=""/>
        <dsp:cNvSpPr/>
      </dsp:nvSpPr>
      <dsp:spPr>
        <a:xfrm rot="5400000">
          <a:off x="-231904" y="2935069"/>
          <a:ext cx="1546030" cy="1082221"/>
        </a:xfrm>
        <a:prstGeom prst="chevron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Mobile app</a:t>
          </a:r>
        </a:p>
      </dsp:txBody>
      <dsp:txXfrm rot="-5400000">
        <a:off x="1" y="3244276"/>
        <a:ext cx="1082221" cy="463809"/>
      </dsp:txXfrm>
    </dsp:sp>
    <dsp:sp modelId="{E9020F09-F2C3-4788-9095-8DDF005D6808}">
      <dsp:nvSpPr>
        <dsp:cNvPr id="0" name=""/>
        <dsp:cNvSpPr/>
      </dsp:nvSpPr>
      <dsp:spPr>
        <a:xfrm rot="5400000">
          <a:off x="3839349" y="-53962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Take a photo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Put it into models and get return results.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Show result to user.</a:t>
          </a:r>
        </a:p>
      </dsp:txBody>
      <dsp:txXfrm rot="-5400000">
        <a:off x="1082221" y="2752222"/>
        <a:ext cx="6470120" cy="906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DE552-0D35-42A8-A48B-0C0C7EB0F7B5}">
      <dsp:nvSpPr>
        <dsp:cNvPr id="0" name=""/>
        <dsp:cNvSpPr/>
      </dsp:nvSpPr>
      <dsp:spPr>
        <a:xfrm>
          <a:off x="1902180" y="136973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TensorFlow: ML/DL Framework developed by Google</a:t>
          </a:r>
        </a:p>
      </dsp:txBody>
      <dsp:txXfrm>
        <a:off x="1902180" y="136973"/>
        <a:ext cx="4598256" cy="1436955"/>
      </dsp:txXfrm>
    </dsp:sp>
    <dsp:sp modelId="{36D0D31A-C10A-46E4-B018-14F774D9F438}">
      <dsp:nvSpPr>
        <dsp:cNvPr id="0" name=""/>
        <dsp:cNvSpPr/>
      </dsp:nvSpPr>
      <dsp:spPr>
        <a:xfrm>
          <a:off x="1687888" y="153832"/>
          <a:ext cx="1051263" cy="105996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654" r="1016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5B687-8CF5-4428-9CBF-653A187D81FC}">
      <dsp:nvSpPr>
        <dsp:cNvPr id="0" name=""/>
        <dsp:cNvSpPr/>
      </dsp:nvSpPr>
      <dsp:spPr>
        <a:xfrm>
          <a:off x="1879804" y="1738379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Python Programming Language</a:t>
          </a:r>
        </a:p>
      </dsp:txBody>
      <dsp:txXfrm>
        <a:off x="1879804" y="1738379"/>
        <a:ext cx="4598256" cy="1436955"/>
      </dsp:txXfrm>
    </dsp:sp>
    <dsp:sp modelId="{B37563FE-03DE-4DD4-B0A7-29866CAB2487}">
      <dsp:nvSpPr>
        <dsp:cNvPr id="0" name=""/>
        <dsp:cNvSpPr/>
      </dsp:nvSpPr>
      <dsp:spPr>
        <a:xfrm>
          <a:off x="1710264" y="1859029"/>
          <a:ext cx="961761" cy="85238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1122" b="348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66C4F-C37F-4E08-8063-8F6BE0EF56F1}">
      <dsp:nvSpPr>
        <dsp:cNvPr id="0" name=""/>
        <dsp:cNvSpPr/>
      </dsp:nvSpPr>
      <dsp:spPr>
        <a:xfrm>
          <a:off x="1890831" y="3547346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Anaconda</a:t>
          </a:r>
        </a:p>
      </dsp:txBody>
      <dsp:txXfrm>
        <a:off x="1890831" y="3547346"/>
        <a:ext cx="4598256" cy="1436955"/>
      </dsp:txXfrm>
    </dsp:sp>
    <dsp:sp modelId="{F8FCDFAB-9E4E-4736-81F2-88C2196410E6}">
      <dsp:nvSpPr>
        <dsp:cNvPr id="0" name=""/>
        <dsp:cNvSpPr/>
      </dsp:nvSpPr>
      <dsp:spPr>
        <a:xfrm>
          <a:off x="1699237" y="3339786"/>
          <a:ext cx="1005868" cy="1508802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0" t="25608" r="-100000" b="-25608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3C9A-05BD-427A-95A6-8DAC9395B1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5232-6E48-43F5-B5BC-18C5D63F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E76-2A9C-469B-AC2F-08CEFA6F240D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494E-A0D6-44B6-ADA8-40FFE65D0B59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D0B9-CCCC-4443-97E1-A32CA5E588EC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2291" y="150078"/>
            <a:ext cx="2743200" cy="365125"/>
          </a:xfrm>
        </p:spPr>
        <p:txBody>
          <a:bodyPr/>
          <a:lstStyle/>
          <a:p>
            <a:fld id="{4C5A1AFA-DC5B-45D7-BE14-87C822E7B230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D49-3A5B-4143-9CB8-7BEE27412381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590-ED10-4479-B0D7-47C541D9CA6B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3CC-1493-460C-8DB6-39A631C51722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1FE6-F5C3-4153-BAE6-567AE133DE20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8F06-7BD1-41E8-984B-6C00F3409326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9F29-78D9-4A7D-BAB0-DEB737C12FF8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839E-15C5-4B05-BFC3-CE0EA8C5B2C7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74320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616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119" y="864108"/>
            <a:ext cx="8188349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919" y="2113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908BE0-B819-4D70-A2FA-413DD879AACD}" type="datetime1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1073" y="150079"/>
            <a:ext cx="1530927" cy="3651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jeElectronics/TensorFlow-Object-Detection-API-Tutorial-Train-Multiple-Objects-Windows-10" TargetMode="External"/><Relationship Id="rId2" Type="http://schemas.openxmlformats.org/officeDocument/2006/relationships/hyperlink" Target="https://www.tensorflow.org/hub/tutorials/image_re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ingfan@stanford.edu" TargetMode="External"/><Relationship Id="rId5" Type="http://schemas.openxmlformats.org/officeDocument/2006/relationships/hyperlink" Target="mailto:dmao@stanford.edu" TargetMode="External"/><Relationship Id="rId4" Type="http://schemas.openxmlformats.org/officeDocument/2006/relationships/hyperlink" Target="mailto:qiany@stanford.ed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283A-97AF-ED29-4262-B7234228A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98" y="159466"/>
            <a:ext cx="9032033" cy="3255264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FOOD RECOGNITION AND CALORIE ESTIMATION</a:t>
            </a:r>
            <a:endParaRPr lang="en-IN" sz="33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7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D7320B1-DCD6-447C-9600-6D0E9EA5746B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F4C4D-59CD-4BF2-9548-E9333B2D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38030" cy="4601183"/>
          </a:xfrm>
        </p:spPr>
        <p:txBody>
          <a:bodyPr>
            <a:normAutofit/>
          </a:bodyPr>
          <a:lstStyle/>
          <a:p>
            <a:r>
              <a:rPr lang="en-US" sz="4000" dirty="0"/>
              <a:t>RESULT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63A56B-1BD3-4DA5-BA03-49ED42017D90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6F20DDB-3887-4EA1-BBB6-1B839DEDAC8E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4C40049-A77E-4E6F-A2C4-C354CA2F06C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142F91D-4422-4FF0-A9DF-3C07D62B6F78}"/>
              </a:ext>
            </a:extLst>
          </p:cNvPr>
          <p:cNvSpPr/>
          <p:nvPr/>
        </p:nvSpPr>
        <p:spPr>
          <a:xfrm flipV="1">
            <a:off x="5656718" y="6460459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E35715-F5B5-4078-822B-30F818C3D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95613" y="2085409"/>
            <a:ext cx="8188325" cy="267765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Present the performance metrics of the proposed system, including accuracy, precision, and recall, obtained through experimentation and evaluation.</a:t>
            </a:r>
          </a:p>
          <a:p>
            <a:r>
              <a:rPr lang="en-US" dirty="0"/>
              <a:t>Display sample images of recognized food items along with their estimated calorie content to illustrate the system's capabilities.</a:t>
            </a:r>
          </a:p>
          <a:p>
            <a:r>
              <a:rPr lang="en-US" dirty="0"/>
              <a:t>Discuss any challenges encountered during the development and evaluation of the system and how they were addressed.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4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809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3459-FF4B-4523-A06E-294C9732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D1C8-C70C-4132-A0D3-FEBA77D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recogntion: </a:t>
            </a:r>
            <a:r>
              <a:rPr lang="en-US">
                <a:hlinkClick r:id="rId2"/>
              </a:rPr>
              <a:t>https://www.tensorflow.org/hub/tutorials/image_retraining</a:t>
            </a:r>
            <a:endParaRPr lang="en-US"/>
          </a:p>
          <a:p>
            <a:r>
              <a:rPr lang="en-US"/>
              <a:t>Object detection: </a:t>
            </a:r>
            <a:r>
              <a:rPr lang="en-US">
                <a:hlinkClick r:id="rId3"/>
              </a:rPr>
              <a:t>https://github.com/EdjeElectronics/TensorFlow-Object-Detection-API-Tutorial-Train-Multiple-Objects-Windows-10</a:t>
            </a:r>
            <a:endParaRPr lang="en-US"/>
          </a:p>
          <a:p>
            <a:r>
              <a:rPr lang="en-US"/>
              <a:t>NutriNet: A Deep Learning Food and Drink Image Recognition System for Dietary Assessment (Simon Mezgec 1,* and Barbara Koroušic´ Seljak 2)</a:t>
            </a:r>
          </a:p>
          <a:p>
            <a:r>
              <a:rPr lang="en-US"/>
              <a:t>Deep Learning Based Food Recognition (Qian Yu Stanford University </a:t>
            </a:r>
            <a:r>
              <a:rPr lang="en-US">
                <a:hlinkClick r:id="rId4"/>
              </a:rPr>
              <a:t>qiany@stanford.edu</a:t>
            </a:r>
            <a:r>
              <a:rPr lang="en-US"/>
              <a:t>, Dongyuan Mao, Stanford University </a:t>
            </a:r>
            <a:r>
              <a:rPr lang="en-US">
                <a:hlinkClick r:id="rId5"/>
              </a:rPr>
              <a:t>dmao@stanford.edu</a:t>
            </a:r>
            <a:r>
              <a:rPr lang="en-US"/>
              <a:t>, Jingfan Wang Stanford University </a:t>
            </a:r>
            <a:r>
              <a:rPr lang="en-US">
                <a:hlinkClick r:id="rId6"/>
              </a:rPr>
              <a:t>jingfan@stanford.edu</a:t>
            </a:r>
            <a:r>
              <a:rPr lang="en-US"/>
              <a:t>)</a:t>
            </a:r>
          </a:p>
          <a:p>
            <a:r>
              <a:rPr lang="en-US"/>
              <a:t>FOODIMAGERECOGNITIONUSINGDEEPCONVOLUTIONALNETWORK WITHPRE-TRAININGANDFINE-TUNING (Keiji Yanai, Yoshiyuki Kawano)</a:t>
            </a:r>
          </a:p>
          <a:p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D054769-CA92-4A7C-B126-45F0BC8EDA26}"/>
              </a:ext>
            </a:extLst>
          </p:cNvPr>
          <p:cNvSpPr/>
          <p:nvPr/>
        </p:nvSpPr>
        <p:spPr>
          <a:xfrm>
            <a:off x="9744891" y="6658377"/>
            <a:ext cx="2447107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2AB742D-2550-406F-A569-2E6D445013EE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71F89B0-D677-4D9D-B2E5-FF2092E5566A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F8EBD44-63BD-413F-8963-AB336D0CF090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C8AA670-6C00-406A-809B-3955DD192D86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DC2A984-5A9E-4E68-A93C-50E67390C6BE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9517C-4EED-4825-AC47-1E34F3A6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4" y="0"/>
            <a:ext cx="106454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BF4FE-5116-4E68-80B3-52AFB2F2405D}"/>
              </a:ext>
            </a:extLst>
          </p:cNvPr>
          <p:cNvSpPr txBox="1"/>
          <p:nvPr/>
        </p:nvSpPr>
        <p:spPr>
          <a:xfrm>
            <a:off x="771292" y="326570"/>
            <a:ext cx="495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27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E7D-5969-4F47-A79F-D8273E8B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2724539" cy="4601183"/>
          </a:xfrm>
        </p:spPr>
        <p:txBody>
          <a:bodyPr>
            <a:normAutofit/>
          </a:bodyPr>
          <a:lstStyle/>
          <a:p>
            <a:r>
              <a:rPr lang="en-US" sz="29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B5AA-B33D-4EB8-BAFD-48EC7291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prevalence of smartphones and digital cameras, there has been an increase in the sharing of food images on social media platforms and dietary tracking applications.</a:t>
            </a:r>
          </a:p>
          <a:p>
            <a:r>
              <a:rPr lang="en-US" dirty="0"/>
              <a:t>Manual logging of dietary intake is prone to errors and can be time-consuming. Automated methods using computer vision offer a promising solution to this problem.</a:t>
            </a:r>
          </a:p>
          <a:p>
            <a:r>
              <a:rPr lang="en-US" dirty="0"/>
              <a:t>This project focuses on developing a system that utilizes deep learning techniques to recognize various food items from images and estimate their calorie content, aiding in dietary tracking and promoting healthier eating habits.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D96EF03-3F1A-4839-90DD-4763FB1FC84F}"/>
              </a:ext>
            </a:extLst>
          </p:cNvPr>
          <p:cNvSpPr/>
          <p:nvPr/>
        </p:nvSpPr>
        <p:spPr>
          <a:xfrm>
            <a:off x="3451537" y="6658376"/>
            <a:ext cx="2366167" cy="21021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46E4792-779B-4850-B2A5-60C9CC083E45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30646-B5DB-48A1-A15F-53DC01CAD58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E94322E-DCE6-4DCE-BD26-D700F7081800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58C39E9-74B1-496A-9AB1-20DAC61F8A95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FEF2-1F09-4BA0-932A-9C1DBD0B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F933-92E3-4827-8953-77C3E29D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1003329"/>
          </a:xfrm>
        </p:spPr>
        <p:txBody>
          <a:bodyPr/>
          <a:lstStyle/>
          <a:p>
            <a:r>
              <a:rPr lang="en-US" dirty="0"/>
              <a:t>Project is </a:t>
            </a:r>
            <a:r>
              <a:rPr lang="en-US" dirty="0" err="1"/>
              <a:t>splitted</a:t>
            </a:r>
            <a:r>
              <a:rPr lang="en-US" dirty="0"/>
              <a:t> into three parts. </a:t>
            </a:r>
            <a:r>
              <a:rPr lang="en-US"/>
              <a:t>Each part connected to others so that reach the target.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3B6E78-A64D-4D41-B53D-ABDA4C54A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76921"/>
              </p:ext>
            </p:extLst>
          </p:nvPr>
        </p:nvGraphicFramePr>
        <p:xfrm>
          <a:off x="3268371" y="1867438"/>
          <a:ext cx="7601398" cy="425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D060A02-7F7A-4B9C-9990-3CD498D8893F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8CD14-675A-4C01-9006-3BEAE05F10A4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AD63751-3867-4DB8-A322-18194E72FDB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5907C53-49D7-4C75-97F6-532C0E1EFF69}"/>
              </a:ext>
            </a:extLst>
          </p:cNvPr>
          <p:cNvSpPr/>
          <p:nvPr/>
        </p:nvSpPr>
        <p:spPr>
          <a:xfrm flipV="1">
            <a:off x="1732209" y="6465194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2786 0.00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772B9C-B21B-474C-8810-E7233F388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FB772B9C-B21B-474C-8810-E7233F388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EB9F9-CB33-47C2-9470-E14FE17395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C8EB9F9-CB33-47C2-9470-E14FE17395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0AF5D6-7E6C-4E7A-84B6-DD841CF51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F00AF5D6-7E6C-4E7A-84B6-DD841CF518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F53058-3F42-4CF7-A060-831CA0AEB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FCF53058-3F42-4CF7-A060-831CA0AEB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155C9-5B98-43B9-B83E-4CDAC8BF8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AB9155C9-5B98-43B9-B83E-4CDAC8BF8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20F09-F2C3-4788-9095-8DDF005D6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E9020F09-F2C3-4788-9095-8DDF005D6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Sub>
          <a:bldDgm bld="one"/>
        </p:bldSub>
      </p:bldGraphic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F43AA93-876D-41C0-9689-5BE370694A63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39467-1720-493D-9613-0E1F6E13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" y="1123837"/>
            <a:ext cx="2331076" cy="4601183"/>
          </a:xfrm>
        </p:spPr>
        <p:txBody>
          <a:bodyPr>
            <a:normAutofit/>
          </a:bodyPr>
          <a:lstStyle/>
          <a:p>
            <a:r>
              <a:rPr lang="en-US" sz="3000" dirty="0"/>
              <a:t>Requirements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07E5124-F4C3-41FF-A8A1-118D9B6B3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157475"/>
              </p:ext>
            </p:extLst>
          </p:nvPr>
        </p:nvGraphicFramePr>
        <p:xfrm>
          <a:off x="2995613" y="863600"/>
          <a:ext cx="81883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0158B30-2877-4BB2-9F4C-F826C8813AC9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726BA2C-2E70-43B7-826E-EFDBDC0D5C64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50CDFA-A345-48B9-864A-115944B0A415}"/>
              </a:ext>
            </a:extLst>
          </p:cNvPr>
          <p:cNvSpPr/>
          <p:nvPr/>
        </p:nvSpPr>
        <p:spPr>
          <a:xfrm flipV="1">
            <a:off x="32827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19584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6D0D31A-C10A-46E4-B018-14F774D9F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dgm id="{36D0D31A-C10A-46E4-B018-14F774D9F4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FDDE552-0D35-42A8-A48B-0C0C7EB0F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graphicEl>
                                              <a:dgm id="{FFDDE552-0D35-42A8-A48B-0C0C7EB0F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37563FE-03DE-4DD4-B0A7-29866CAB2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graphicEl>
                                              <a:dgm id="{B37563FE-03DE-4DD4-B0A7-29866CAB2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745B687-8CF5-4428-9CBF-653A187D8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graphicEl>
                                              <a:dgm id="{E745B687-8CF5-4428-9CBF-653A187D8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FCDFAB-9E4E-4736-81F2-88C219641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dgm id="{F8FCDFAB-9E4E-4736-81F2-88C219641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1E66C4F-C37F-4E08-8063-8F6BE0EF5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>
                                            <p:graphicEl>
                                              <a:dgm id="{B1E66C4F-C37F-4E08-8063-8F6BE0EF56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Graphic spid="14" grpId="0">
        <p:bldSub>
          <a:bldDgm bld="one"/>
        </p:bldSub>
      </p:bldGraphic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9549-0E5D-42C8-8B20-F6A37D90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DFC7A949-0789-44E0-B84D-11E8F25BAF62}"/>
              </a:ext>
            </a:extLst>
          </p:cNvPr>
          <p:cNvSpPr/>
          <p:nvPr/>
        </p:nvSpPr>
        <p:spPr>
          <a:xfrm>
            <a:off x="5112912" y="3059440"/>
            <a:ext cx="2261681" cy="813880"/>
          </a:xfrm>
          <a:prstGeom prst="right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Food Recognition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40D9AEC0-A9CE-469D-9F61-015A97D60D94}"/>
              </a:ext>
            </a:extLst>
          </p:cNvPr>
          <p:cNvSpPr/>
          <p:nvPr/>
        </p:nvSpPr>
        <p:spPr>
          <a:xfrm>
            <a:off x="7374593" y="3059440"/>
            <a:ext cx="1970468" cy="813880"/>
          </a:xfrm>
          <a:prstGeom prst="right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Ingredient Detection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51BF16-D5C7-473E-8134-3CD73C4DD423}"/>
              </a:ext>
            </a:extLst>
          </p:cNvPr>
          <p:cNvGrpSpPr/>
          <p:nvPr/>
        </p:nvGrpSpPr>
        <p:grpSpPr>
          <a:xfrm>
            <a:off x="3477295" y="1812701"/>
            <a:ext cx="7405353" cy="3232597"/>
            <a:chOff x="3477295" y="1812701"/>
            <a:chExt cx="7405353" cy="32325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7BCBA9-657B-4F05-A219-366179E059CE}"/>
                </a:ext>
              </a:extLst>
            </p:cNvPr>
            <p:cNvSpPr/>
            <p:nvPr/>
          </p:nvSpPr>
          <p:spPr>
            <a:xfrm>
              <a:off x="9345061" y="3059440"/>
              <a:ext cx="1537587" cy="8138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Calculate and show information</a:t>
              </a:r>
            </a:p>
          </p:txBody>
        </p:sp>
        <p:sp>
          <p:nvSpPr>
            <p:cNvPr id="7" name="Callout: Right Arrow 6">
              <a:extLst>
                <a:ext uri="{FF2B5EF4-FFF2-40B4-BE49-F238E27FC236}">
                  <a16:creationId xmlns:a16="http://schemas.microsoft.com/office/drawing/2014/main" id="{82D38199-1782-4A3B-810C-08FE359B5372}"/>
                </a:ext>
              </a:extLst>
            </p:cNvPr>
            <p:cNvSpPr/>
            <p:nvPr/>
          </p:nvSpPr>
          <p:spPr>
            <a:xfrm>
              <a:off x="3477295" y="3059440"/>
              <a:ext cx="1635617" cy="813880"/>
            </a:xfrm>
            <a:prstGeom prst="right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Take a photo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1CF2BD-7C38-420B-B460-BEEA698757E8}"/>
                </a:ext>
              </a:extLst>
            </p:cNvPr>
            <p:cNvSpPr/>
            <p:nvPr/>
          </p:nvSpPr>
          <p:spPr>
            <a:xfrm>
              <a:off x="3477295" y="1812701"/>
              <a:ext cx="7405353" cy="3232597"/>
            </a:xfrm>
            <a:prstGeom prst="roundRect">
              <a:avLst/>
            </a:prstGeom>
            <a:noFill/>
            <a:ln w="1714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642F8-B326-4BDC-9FE4-4C9F0AD1E219}"/>
                </a:ext>
              </a:extLst>
            </p:cNvPr>
            <p:cNvSpPr txBox="1"/>
            <p:nvPr/>
          </p:nvSpPr>
          <p:spPr>
            <a:xfrm>
              <a:off x="3845129" y="2066739"/>
              <a:ext cx="1684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accent4"/>
                  </a:solidFill>
                </a:rPr>
                <a:t>Mobile App</a:t>
              </a:r>
            </a:p>
          </p:txBody>
        </p:sp>
      </p:grp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D672A0C-3E3C-4A6A-A9F4-E85C7EBE9BB1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3B3270C-58B7-45FF-83B5-C516B8452CD9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26DDD65-4DAD-457E-BEF3-473CB7C5A87E}"/>
              </a:ext>
            </a:extLst>
          </p:cNvPr>
          <p:cNvSpPr/>
          <p:nvPr/>
        </p:nvSpPr>
        <p:spPr>
          <a:xfrm flipV="1">
            <a:off x="32827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F67C-0A41-4CF7-A44B-6C6D1EA3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 (Android)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E4B4D-6225-46FF-971C-BC356C3E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27" y="873252"/>
            <a:ext cx="2880360" cy="512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FBD33-7580-4992-98AF-5A096996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47" y="864107"/>
            <a:ext cx="2880360" cy="512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32F85F8-481D-41A2-83BA-5B1C8C64A0D9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CE063BA-2978-48B9-BAAA-C63B23306DC2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00ED95-EC82-433A-906E-4E59604B2A52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67326C3-CF92-4974-8AF7-C86EA03F6A38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1BD0D9C-820D-4E9F-AE87-221E57B203FA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B1E1-630C-41C6-B752-B6D25C51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9F09-EF37-49ED-9AF9-EAA491C8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386366"/>
          </a:xfrm>
        </p:spPr>
        <p:txBody>
          <a:bodyPr/>
          <a:lstStyle/>
          <a:p>
            <a:r>
              <a:rPr lang="en-US"/>
              <a:t>Use LabelImg tool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DD2CB32-A35B-458B-A34D-AC42B7C41716}"/>
              </a:ext>
            </a:extLst>
          </p:cNvPr>
          <p:cNvSpPr/>
          <p:nvPr/>
        </p:nvSpPr>
        <p:spPr>
          <a:xfrm>
            <a:off x="3451537" y="6658377"/>
            <a:ext cx="2366167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EC6F4BB-E287-4CAD-A62C-727DA723D0D4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67B5BF7-32F6-4EB9-AEDD-5103FD10CE16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B018979-37F6-4ACC-8D4D-FBE680D6FB09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425732-90F4-4ED1-84F5-069027FC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09" y="1358872"/>
            <a:ext cx="7438294" cy="44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760-B424-47AE-AB34-A8FCE1A2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2743199" cy="4601183"/>
          </a:xfrm>
        </p:spPr>
        <p:txBody>
          <a:bodyPr>
            <a:normAutofit/>
          </a:bodyPr>
          <a:lstStyle/>
          <a:p>
            <a:r>
              <a:rPr lang="en-US" sz="3500" dirty="0"/>
              <a:t>           MATERIALS</a:t>
            </a:r>
            <a:br>
              <a:rPr lang="en-US" sz="3500" dirty="0"/>
            </a:br>
            <a:r>
              <a:rPr lang="en-US" sz="3500" dirty="0"/>
              <a:t>           &amp;</a:t>
            </a:r>
            <a:br>
              <a:rPr lang="en-US" sz="3500" dirty="0"/>
            </a:br>
            <a:r>
              <a:rPr lang="en-US" sz="35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2736-697E-4AAE-8207-A2C67F82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5218692"/>
          </a:xfrm>
        </p:spPr>
        <p:txBody>
          <a:bodyPr>
            <a:normAutofit/>
          </a:bodyPr>
          <a:lstStyle/>
          <a:p>
            <a:r>
              <a:rPr lang="en-US" dirty="0"/>
              <a:t>Utilize deep learning techniques, specifically convolutional neural networks (CNNs), for food image recognition.</a:t>
            </a:r>
          </a:p>
          <a:p>
            <a:r>
              <a:rPr lang="en-US" dirty="0"/>
              <a:t>Pre-trained CNN models such as VGG16, </a:t>
            </a:r>
            <a:r>
              <a:rPr lang="en-US" dirty="0" err="1"/>
              <a:t>ResNet</a:t>
            </a:r>
            <a:r>
              <a:rPr lang="en-US" dirty="0"/>
              <a:t>, or </a:t>
            </a:r>
            <a:r>
              <a:rPr lang="en-US" dirty="0" err="1"/>
              <a:t>MobileNet</a:t>
            </a:r>
            <a:r>
              <a:rPr lang="en-US" dirty="0"/>
              <a:t> are fine-tuned on a labeled dataset of food images to extract relevant features.</a:t>
            </a:r>
          </a:p>
          <a:p>
            <a:r>
              <a:rPr lang="en-US" dirty="0"/>
              <a:t>Develop a calorie estimation module that integrates nutritional databases or APIs to retrieve calorie information for recognized food items.</a:t>
            </a:r>
          </a:p>
          <a:p>
            <a:r>
              <a:rPr lang="en-US" dirty="0"/>
              <a:t>Consider additional visual characteristics such as portion size and food composition to refine the calorie estimation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D360449-6194-4D13-841B-2B99820B8218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A9F7F03-364A-46D6-A6ED-662CC93EFF53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13FAC28-1087-4404-9121-475C479A4A80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B8C13E-6135-497D-94FA-23372104F1E6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6376AB5-1ACD-4984-B3E0-5B893912F64C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A247579-C9D3-4B38-93EA-D805BA78D1C1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7DE82-94A9-41F3-A00E-E4401DC9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09AB-C44B-4AF4-BAC0-9119915B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more data for Food Recognition. Not only 10 Vietnamese food, but also more food.</a:t>
            </a:r>
          </a:p>
          <a:p>
            <a:r>
              <a:rPr lang="en-US" dirty="0"/>
              <a:t>Prepare more data for Ingredient Detection. I will classify these food into a lot of subclass. I will collect 1000 photos per subclass.</a:t>
            </a:r>
          </a:p>
          <a:p>
            <a:r>
              <a:rPr lang="en-US" dirty="0"/>
              <a:t>Try </a:t>
            </a:r>
            <a:r>
              <a:rPr lang="en-US" dirty="0" err="1"/>
              <a:t>anothor</a:t>
            </a:r>
            <a:r>
              <a:rPr lang="en-US" dirty="0"/>
              <a:t> models such as </a:t>
            </a:r>
            <a:r>
              <a:rPr lang="en-US" dirty="0" err="1"/>
              <a:t>mobilenet</a:t>
            </a:r>
            <a:r>
              <a:rPr lang="en-US" dirty="0"/>
              <a:t> v2,...</a:t>
            </a:r>
          </a:p>
          <a:p>
            <a:r>
              <a:rPr lang="en-US" dirty="0"/>
              <a:t>Finish food tracking function in Android app.</a:t>
            </a:r>
          </a:p>
          <a:p>
            <a:r>
              <a:rPr lang="en-US" dirty="0"/>
              <a:t>Create app for iOS platform.</a:t>
            </a:r>
          </a:p>
          <a:p>
            <a:r>
              <a:rPr lang="en-US" dirty="0"/>
              <a:t>Improve accuracy and performance. I would like to serve as a service via Web API, so these model will be stored and ran on server.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61AF259-D1F4-481D-92F8-67C3A1E17EF7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AC483E-7E39-4D6D-B1AC-E5E5E4EB820C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3540C9B-4932-4C91-A031-6EE8016F3809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1EDF0CB-FDFB-4A05-A4D3-94D8F1A0EDF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E198E9-18A4-40D7-B376-89347E99E2DC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14128 0.002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 build="p"/>
      <p:bldP spid="10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1015</TotalTime>
  <Words>556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FOOD RECOGNITION AND CALORIE ESTIMATION</vt:lpstr>
      <vt:lpstr>INTRODUCTION</vt:lpstr>
      <vt:lpstr>ABSTRACT</vt:lpstr>
      <vt:lpstr>Requirements</vt:lpstr>
      <vt:lpstr>Overview</vt:lpstr>
      <vt:lpstr>Mobile app (Android)</vt:lpstr>
      <vt:lpstr>Prepare dataset</vt:lpstr>
      <vt:lpstr>           MATERIALS            &amp; METHODS</vt:lpstr>
      <vt:lpstr>DISCUSSION</vt:lpstr>
      <vt:lpstr>RESULT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Recognition For Blind People And Foreigner</dc:title>
  <dc:creator>Kiet Ambrose Nguyen Tuan</dc:creator>
  <cp:lastModifiedBy>K BALAJI</cp:lastModifiedBy>
  <cp:revision>36</cp:revision>
  <dcterms:created xsi:type="dcterms:W3CDTF">2018-08-05T03:23:15Z</dcterms:created>
  <dcterms:modified xsi:type="dcterms:W3CDTF">2024-04-01T03:13:56Z</dcterms:modified>
</cp:coreProperties>
</file>