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2b379acfd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2b379acf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2b379acfd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2b379acfd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b379acfd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b379acfd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b379acfd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2b379acfd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b379acfd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2b379acfd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2b379acfd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2b379acfd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2b379acfd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2b379acfd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2b379acfd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2b379acfd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2b379acf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2b379acf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2b379acfd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2b379acf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2b379acf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2b379acf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2b379acf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2b379acf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2b379acf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2b379acf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2b379acf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2b379acf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2b379acf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2b379acf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2b379acfd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2b379acfd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sivaprasad2000/SMAI_Proj_Mathilile_theyya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Deeper, Broader and Artier Domain Generalization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Dinesh Kumar R, 2019102027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Pranoy J, 2019115004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Sivaprasad S, 2019102007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1303675" y="13590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the prediction for  the ith domain can be written 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 z</a:t>
            </a:r>
            <a:r>
              <a:rPr baseline="30000" lang="en"/>
              <a:t>i </a:t>
            </a:r>
            <a:r>
              <a:rPr lang="en"/>
              <a:t>is a binary vector of size (S + 1)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While training the i</a:t>
            </a:r>
            <a:r>
              <a:rPr baseline="30000" lang="en"/>
              <a:t>th</a:t>
            </a:r>
            <a:r>
              <a:rPr lang="en"/>
              <a:t> model, i</a:t>
            </a:r>
            <a:r>
              <a:rPr baseline="30000" lang="en"/>
              <a:t>th</a:t>
            </a:r>
            <a:r>
              <a:rPr lang="en"/>
              <a:t> and the last value in the vector will be 1 and all other values will be 0.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1700" y="1801000"/>
            <a:ext cx="2156839" cy="3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0200" y="2350600"/>
            <a:ext cx="999000" cy="22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ResNet18 architecture for normal classification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size: 4, Epochs: 2, Accuracy on test : 0.8963557481765747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150" y="2047923"/>
            <a:ext cx="3827700" cy="25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 architecture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size: 4, Epochs: 2, Accuracy on test: 0.3443664312362671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913" y="2012650"/>
            <a:ext cx="3838175" cy="25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 7500 -&gt; (2048 -&gt; 1024) -&gt; 7, Epochs: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Accuracy on test: 0.32530924677848816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700" y="2388050"/>
            <a:ext cx="4158475" cy="25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 with Undo Bias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 7500 -&gt; (2048 -&gt; 1024) -&gt; 7, Epochs: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Accuracy on test: 0.21330657601356506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638" y="2894287"/>
            <a:ext cx="4612733" cy="26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 with Undo Bias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Epochs: 2, Accuracy on test: 0.3095954358577728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063" y="2894287"/>
            <a:ext cx="4635874" cy="26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Link to repo: </a:t>
            </a:r>
            <a:r>
              <a:rPr lang="en" sz="1920" u="sng">
                <a:solidFill>
                  <a:schemeClr val="hlink"/>
                </a:solidFill>
                <a:hlinkClick r:id="rId3"/>
              </a:rPr>
              <a:t>https://github.com/sivaprasad2000/SMAI_Proj_Mathilile_theyyam</a:t>
            </a:r>
            <a:endParaRPr sz="19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of the paper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 a given image into a class irrespective of what domain the image given belongs 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Dataset used: Images of various classes (eg: horse, house, guitar) depicting various images of a single kind of object from various domains (cartoons, photographs, paintings) are used for training.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Involved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1208275" y="757775"/>
            <a:ext cx="7030500" cy="30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ϴ</a:t>
            </a:r>
            <a:r>
              <a:rPr baseline="-25000" lang="en"/>
              <a:t>1</a:t>
            </a:r>
            <a:r>
              <a:rPr lang="en"/>
              <a:t>,ϴ</a:t>
            </a:r>
            <a:r>
              <a:rPr baseline="-25000" lang="en"/>
              <a:t>2</a:t>
            </a:r>
            <a:r>
              <a:rPr lang="en"/>
              <a:t>,....., ϴ</a:t>
            </a:r>
            <a:r>
              <a:rPr baseline="-25000" lang="en"/>
              <a:t>n</a:t>
            </a:r>
            <a:r>
              <a:rPr lang="en"/>
              <a:t> represent parameters trained to represent each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</a:t>
            </a:r>
            <a:r>
              <a:rPr baseline="-25000" lang="en"/>
              <a:t>j</a:t>
            </a:r>
            <a:r>
              <a:rPr baseline="30000" lang="en"/>
              <a:t>^</a:t>
            </a:r>
            <a:r>
              <a:rPr lang="en"/>
              <a:t> represents the prediction made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</a:t>
            </a:r>
            <a:r>
              <a:rPr baseline="-25000" lang="en"/>
              <a:t>j</a:t>
            </a:r>
            <a:r>
              <a:rPr lang="en"/>
              <a:t> is the ground truth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 is the number of domains considered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baseline="-25000" lang="en"/>
              <a:t>i </a:t>
            </a:r>
            <a:r>
              <a:rPr lang="en"/>
              <a:t>is the number of images contained within the ith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 is the loss function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775" y="3287667"/>
            <a:ext cx="3957250" cy="11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303800" y="810450"/>
            <a:ext cx="7030500" cy="3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domain, the values of the parameters are optimised such that the loss is minimal.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objective is to find an agnostic model ϴ</a:t>
            </a:r>
            <a:r>
              <a:rPr baseline="-25000" lang="en"/>
              <a:t>* </a:t>
            </a:r>
            <a:r>
              <a:rPr lang="en"/>
              <a:t>that works uniformly for all domains.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Undo-bias, as shown in [1], the parameter for each domain can be written as: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Here, ϴ</a:t>
            </a:r>
            <a:r>
              <a:rPr baseline="-25000" lang="en"/>
              <a:t>0 </a:t>
            </a:r>
            <a:r>
              <a:rPr lang="en"/>
              <a:t>is the domain agnostic model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ϴ</a:t>
            </a:r>
            <a:r>
              <a:rPr baseline="-25000" lang="en"/>
              <a:t>0 </a:t>
            </a:r>
            <a:r>
              <a:rPr lang="en"/>
              <a:t>is the collection of parameters used for the final model used to evaluate the test set.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275" y="2793813"/>
            <a:ext cx="1533525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296450" y="1327525"/>
            <a:ext cx="7030500" cy="3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the previous equation can be expressed 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 that the length of this vector is (S + 1)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9988" y="1803500"/>
            <a:ext cx="2484025" cy="6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7200" y="2772425"/>
            <a:ext cx="1922718" cy="3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used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1267075" y="550675"/>
            <a:ext cx="7030500" cy="3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only work if ϴ</a:t>
            </a:r>
            <a:r>
              <a:rPr baseline="-25000" lang="en"/>
              <a:t> </a:t>
            </a:r>
            <a:r>
              <a:rPr lang="en"/>
              <a:t>is a linear vector. In the case it is of a higher order,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Dimensions of W: (h x c x S+1);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h : no of neurons in input, c: no of neurons in 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represents the inner product along the third axis for a connected layer.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 CNN layer, this becomes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Dimensions of W: (h x w x d x F</a:t>
            </a:r>
            <a:r>
              <a:rPr baseline="-25000" lang="en"/>
              <a:t>n </a:t>
            </a:r>
            <a:r>
              <a:rPr lang="en"/>
              <a:t>x S+1);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 : height of convolution layer, w: width, d: depth, F</a:t>
            </a:r>
            <a:r>
              <a:rPr baseline="-25000" lang="en"/>
              <a:t>n </a:t>
            </a:r>
            <a:r>
              <a:rPr lang="en"/>
              <a:t>: No of filters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613" y="1018925"/>
            <a:ext cx="1404754" cy="3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0525" y="3058475"/>
            <a:ext cx="1502929" cy="3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1296325" y="15340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further reduce the number of trainable parameters, we can use higher order tensor decomposition methods such as tucker decomposition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 we decompose the tensor into the following form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575" y="3193500"/>
            <a:ext cx="1696855" cy="3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