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E0808-27FC-4A61-A6BC-0E0240026E33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DA9C1-E4CC-4D95-A5E5-4831422BA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7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DA9C1-E4CC-4D95-A5E5-4831422BA5C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7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F703-3F6E-A82E-40BE-FC7C5F547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54E65-37AD-AABB-2965-8C8F24195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BEED-5E00-F330-F8B7-EB86E369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19254-912E-C1DC-A5A9-24187386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DBCB-B90B-B7B1-51BD-3DA425DD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6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0390-A6FD-37A9-99D6-D869746D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FB062-7B8B-9140-D94B-7B9D7154B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D37AC-B77E-93BA-261A-E22BE987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BBAD6-2A1E-A9EE-55BD-E65F0EE5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1463-5651-8A03-2E6C-0320B89E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9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08A8-18DF-502A-C12C-0883F6FBA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E2BE3-E9FD-52C8-109A-158EDDE43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A1AD6-5B2D-D510-82EA-4A595D7E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0DBB-F6B9-725A-836B-D27A803C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372A-D4C0-4617-F530-FB410BE4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28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3335-D0E8-A9C6-B334-3EFDCD2B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C9E7-C151-4461-77A9-1E3E38EA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F35A8-BA33-42EC-DF1B-7A95C3AF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EA9CF-242F-4367-4B6B-294284D8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166C-36E2-727F-2F03-69F4ADCF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2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BB95-7232-E194-70D5-DDC87DEE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47FB7-CF1E-8851-0ADE-C1EB7649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4FAEC-D1BE-2056-43CD-886A5B16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5907A-B55F-6F13-8C0D-330B8C3B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8BEA8-71F0-E6DF-2B9C-1503061F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5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F3FD-7515-E098-E3AD-EA59DD55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DBDB3-B539-06F0-CFE6-92F2717D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10718-66AA-4D20-CB2D-9134CB67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DDD7-9C7A-603A-8146-7D4FB034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D8C3-C8E7-F972-9021-9BA02B40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2ADBF-5520-7EB0-4BB5-A1550091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4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C0D5-0063-3769-D810-0B926DBA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B79CC-CB34-7793-A74B-39467265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34DF-2E16-D3A9-928B-A15836FB3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080B9-9596-4104-0B35-5BED14091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BB4E1-192E-545B-EA1E-683F7A451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EE470-F307-4EAD-5724-DA9D2674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C1A89-ED68-5FFE-AA84-C58BA701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9A9A8-33A1-E702-504D-19E17348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745A-4F16-CF55-BFAE-8B6E2FA0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74B7-ABBD-A232-E90A-9F5265A4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08FD3-8D9E-8AC6-D3C3-49898679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A1C32-D2B7-3CC1-39EF-B85A95AB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0996A-77ED-D91C-E8BF-FD7F9D87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3908F-2599-7C20-814B-91D0524D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BAB8-9094-2CAB-BC7E-3325594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57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0654-4ECB-C82F-90B8-78A3F399A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7BBE-D4BD-8A0C-7903-011480EDE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2BCE0-1BF6-840C-4234-2C61209E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AB6C-956C-8A44-5F53-4326E648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E2A7-1FFD-80C5-CE26-D02B2DE3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473CA-A9FA-2791-A9A2-33BBF819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8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C4D6-7A9E-5A66-4C40-B1A35F3E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7550B-BAAC-B513-8D7D-123254A2DB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20560-BEF5-AFEE-FFA7-E48E8A93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FDB8D-364A-5B17-38A9-85C70B14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99DF-F46C-88DD-A26B-2E6132FE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16C6-C84F-405B-7D50-9DE1D140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18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85A7D-35F2-DB70-C45F-1919FAF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27A0-C8A7-AFB0-9E4C-63473A115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5E9B-7285-211F-1610-D92E9BCCD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CABB-28D1-4AF3-9808-A1564DCE9A7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C9922-F5CC-4E21-86D1-69A29314B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1FD3A-22A1-E00D-1816-12F757F7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51225-04CB-4ACE-9992-DBBD19A7E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9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C391-C959-FD56-CFF2-7B3DECEB2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2213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Pizza sales at AUS company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33CB1-123D-02A1-0BBF-B03D4127B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6246"/>
            <a:ext cx="9144000" cy="33115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2B4CB-C8E7-A12E-8E21-FFADF12AC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82" y="1694576"/>
            <a:ext cx="10095097" cy="47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5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7BFA-B427-B5ED-81F7-019D3EA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83" y="2357307"/>
            <a:ext cx="11211886" cy="2743202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  <a:latin typeface="Arial Black" panose="020B0A04020102020204" pitchFamily="34" charset="0"/>
              </a:rPr>
              <a:t>Card Plot</a:t>
            </a:r>
            <a:br>
              <a:rPr lang="en-IN" sz="2800" b="1" dirty="0">
                <a:solidFill>
                  <a:srgbClr val="FFC000"/>
                </a:solidFill>
                <a:latin typeface="Arial Black" panose="020B0A04020102020204" pitchFamily="34" charset="0"/>
              </a:rPr>
            </a:br>
            <a:r>
              <a:rPr lang="en-IN" sz="1400" b="1" dirty="0">
                <a:latin typeface="Arial Black" panose="020B0A04020102020204" pitchFamily="34" charset="0"/>
              </a:rPr>
              <a:t>The total pizzas sold is 50K</a:t>
            </a:r>
            <a:br>
              <a:rPr lang="en-IN" sz="1400" b="1" dirty="0">
                <a:latin typeface="Arial Black" panose="020B0A04020102020204" pitchFamily="34" charset="0"/>
              </a:rPr>
            </a:br>
            <a:r>
              <a:rPr lang="en-IN" sz="1400" b="1" dirty="0">
                <a:latin typeface="Arial Black" panose="020B0A04020102020204" pitchFamily="34" charset="0"/>
              </a:rPr>
              <a:t>The total revenue generated is 817.86k</a:t>
            </a:r>
            <a:br>
              <a:rPr lang="en-IN" sz="1400" b="1" dirty="0">
                <a:latin typeface="Arial Black" panose="020B0A04020102020204" pitchFamily="34" charset="0"/>
              </a:rPr>
            </a:br>
            <a:r>
              <a:rPr lang="en-IN" sz="1400" b="1" dirty="0">
                <a:latin typeface="Arial Black" panose="020B0A04020102020204" pitchFamily="34" charset="0"/>
              </a:rPr>
              <a:t>The average order value is 16.83</a:t>
            </a:r>
            <a:br>
              <a:rPr lang="en-IN" sz="1400" b="1" dirty="0">
                <a:latin typeface="Arial Black" panose="020B0A04020102020204" pitchFamily="34" charset="0"/>
              </a:rPr>
            </a:br>
            <a:endParaRPr lang="en-IN" sz="1400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3CDA3-EAC9-ED67-038A-B38A9BDC7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825976"/>
            <a:ext cx="10389065" cy="1413886"/>
          </a:xfrm>
        </p:spPr>
      </p:pic>
    </p:spTree>
    <p:extLst>
      <p:ext uri="{BB962C8B-B14F-4D97-AF65-F5344CB8AC3E}">
        <p14:creationId xmlns:p14="http://schemas.microsoft.com/office/powerpoint/2010/main" val="8358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87740-F866-A909-E903-6A4A9EB5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Sales by Pizza Size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3615-14B0-5403-5CA1-FF15621D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464"/>
            <a:ext cx="10515600" cy="4549499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>
                <a:solidFill>
                  <a:srgbClr val="0070C0"/>
                </a:solidFill>
              </a:rPr>
              <a:t>Bar plot and Donut chart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Medium Pizzas in the second with 0.25M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Small pizzas at 3</a:t>
            </a:r>
            <a:r>
              <a:rPr lang="en-IN" baseline="30000" dirty="0"/>
              <a:t>rd</a:t>
            </a:r>
            <a:r>
              <a:rPr lang="en-IN" dirty="0"/>
              <a:t> spot with 0.18M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second lost sales comes on XL 14k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Least sold item was XXL 1k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84755-EFCF-DACC-6850-5A583D2A4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14" y="1690688"/>
            <a:ext cx="4711710" cy="1622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64AB0D-8ED8-3B4F-4E86-CCB72E377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74" y="1690688"/>
            <a:ext cx="5206139" cy="162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4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973-EAEE-C44A-DF5C-E0ECCE03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Sales by Pizza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C546-FFAF-AF95-5423-7282B6AF5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>
                <a:solidFill>
                  <a:srgbClr val="0070C0"/>
                </a:solidFill>
              </a:rPr>
              <a:t>Bar plot and Donut chart 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Classic pizzas sold the most with 0.22M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supreme pizza sold the second-best with 0.21M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Chicken and veggies are almost similar in saws  0.20 and 0.16 respectively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67171-9CF2-741C-862D-8AAFC0526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334387" cy="1866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DA182-3C52-E45D-DE93-BA0524DCA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587" y="1619074"/>
            <a:ext cx="4053341" cy="193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2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89238-E543-4E2F-A8B9-DEDDEFE8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Top 10 Selling recipes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9158A-5713-47F5-CF5A-B9DFDB421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961" y="1577129"/>
            <a:ext cx="5587098" cy="3951215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468D56-1375-B187-6B6F-63B52961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i="1" u="sng" dirty="0">
                <a:solidFill>
                  <a:srgbClr val="0070C0"/>
                </a:solidFill>
              </a:rPr>
              <a:t>Donut chart</a:t>
            </a:r>
          </a:p>
          <a:p>
            <a:r>
              <a:rPr lang="en-IN" dirty="0"/>
              <a:t>The Thai Chicken Pizza is</a:t>
            </a:r>
          </a:p>
          <a:p>
            <a:pPr marL="0" indent="0">
              <a:buNone/>
            </a:pPr>
            <a:r>
              <a:rPr lang="en-IN" dirty="0"/>
              <a:t> The best-selling product is with 43%</a:t>
            </a:r>
          </a:p>
          <a:p>
            <a:pPr marL="0" indent="0">
              <a:buNone/>
            </a:pPr>
            <a:r>
              <a:rPr lang="en-IN" dirty="0"/>
              <a:t>Share.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38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6550-31A9-C804-F1A1-1C712453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Slicers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F2D0-D6BE-71BB-4323-1B3CB9FC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Months January to December </a:t>
            </a:r>
          </a:p>
          <a:p>
            <a:r>
              <a:rPr lang="en-IN" dirty="0"/>
              <a:t>Size L,M,S,XL,XXL</a:t>
            </a:r>
          </a:p>
          <a:p>
            <a:r>
              <a:rPr lang="en-IN" dirty="0"/>
              <a:t>Category is the slicers we have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9B168-586D-A032-AA78-F72FC4A5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50" y="3682175"/>
            <a:ext cx="5716168" cy="22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80D-771D-7624-41DD-9FC748DC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Arial Black" panose="020B0A04020102020204" pitchFamily="34" charset="0"/>
              </a:rPr>
              <a:t>Time Series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E26A-9D32-684E-B487-84AC6746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60" y="3666808"/>
            <a:ext cx="10515600" cy="1946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u="sng" dirty="0">
                <a:solidFill>
                  <a:srgbClr val="0070C0"/>
                </a:solidFill>
              </a:rPr>
              <a:t>Line Plot </a:t>
            </a:r>
          </a:p>
          <a:p>
            <a:pPr marL="0" indent="0">
              <a:buNone/>
            </a:pPr>
            <a:r>
              <a:rPr lang="en-IN" dirty="0"/>
              <a:t>A line plot that represents the sales of pizzas over a period of time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54E3C-E9DB-EF22-00EA-E04DA168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60" y="1347455"/>
            <a:ext cx="11136279" cy="231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3F78-4B82-BAE1-761A-2AA0EA9F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6559"/>
          </a:xfrm>
        </p:spPr>
        <p:txBody>
          <a:bodyPr/>
          <a:lstStyle/>
          <a:p>
            <a:r>
              <a:rPr lang="en-IN" b="1" i="1" dirty="0">
                <a:solidFill>
                  <a:srgbClr val="FFC000"/>
                </a:solidFill>
                <a:latin typeface="Jokerman" panose="04090605060D06020702" pitchFamily="82" charset="0"/>
              </a:rPr>
              <a:t>                 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6AB6-B64F-8D8C-3128-2EB63658F02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5352175"/>
            <a:ext cx="10515600" cy="94795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510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42</Paragraphs>
  <Slides>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Jokerman</vt:lpstr>
      <vt:lpstr>Wingdings</vt:lpstr>
      <vt:lpstr>Office Theme</vt:lpstr>
      <vt:lpstr>Pizza sales at AUS company</vt:lpstr>
      <vt:lpstr>Card Plot The total pizzas sold is 50K The total revenue generated is 817.86k The average order value is 16.83 </vt:lpstr>
      <vt:lpstr>Sales by Pizza Size </vt:lpstr>
      <vt:lpstr>Sales by Pizza category </vt:lpstr>
      <vt:lpstr>Top 10 Selling recipes </vt:lpstr>
      <vt:lpstr>Slicers</vt:lpstr>
      <vt:lpstr>Time Series Analysis </vt:lpstr>
      <vt:lpstr>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Galeti</dc:creator>
  <cp:lastModifiedBy>Siva Galeti</cp:lastModifiedBy>
  <cp:revision>1</cp:revision>
  <dcterms:created xsi:type="dcterms:W3CDTF">2025-04-25T14:35:19Z</dcterms:created>
  <dcterms:modified xsi:type="dcterms:W3CDTF">2025-04-25T14:35:38Z</dcterms:modified>
</cp:coreProperties>
</file>