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317" r:id="rId3"/>
    <p:sldId id="333" r:id="rId4"/>
    <p:sldId id="334" r:id="rId5"/>
    <p:sldId id="335" r:id="rId6"/>
    <p:sldId id="336" r:id="rId7"/>
    <p:sldId id="33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8128-4260-4028-90DC-4114FB36BE85}" type="datetimeFigureOut">
              <a:rPr lang="en-IN" smtClean="0"/>
              <a:pPr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2E9A-84A1-4D33-8CDA-A903389188D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19AD784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IMAGE ANALYSIS AND COMPUTER VISION </a:t>
            </a:r>
            <a:endParaRPr lang="en-IN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Dr E Emerson </a:t>
            </a:r>
            <a:r>
              <a:rPr lang="en-IN" sz="2500" b="1" dirty="0" err="1">
                <a:latin typeface="Times New Roman" pitchFamily="18" charset="0"/>
                <a:cs typeface="Times New Roman" pitchFamily="18" charset="0"/>
              </a:rPr>
              <a:t>Nithiyaraj</a:t>
            </a:r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AP/ECE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032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versus Matrix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863" y="1285866"/>
            <a:ext cx="5754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181363"/>
            <a:ext cx="662146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Linear versus Nonlinear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857238"/>
            <a:ext cx="785818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Consider a general operator,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H, that produces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output image,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g(x, y), for a given input image, f (x, y):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928808"/>
            <a:ext cx="2095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500312"/>
            <a:ext cx="649763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Linear versus Nonlinear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2214560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Equation (2.6-2) indicates that the output of a linear operation due to the sum of two inputs is the same as performing the operation on the inputs individually and then summing the results. –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addition, the output of a linear operation to a constant times an input is the same as the output of the operation due to the original input multiplied by that constant. –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Homogeneity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800"/>
            <a:ext cx="6497637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Arithmetic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322" y="1355024"/>
            <a:ext cx="4017356" cy="2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24"/>
            <a:ext cx="7615262" cy="432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47982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Logical Operations</a:t>
            </a:r>
            <a:endParaRPr lang="en-IN" sz="30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40898"/>
          <a:stretch>
            <a:fillRect/>
          </a:stretch>
        </p:blipFill>
        <p:spPr bwMode="auto">
          <a:xfrm>
            <a:off x="4572000" y="785800"/>
            <a:ext cx="4419600" cy="34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b="59102"/>
          <a:stretch>
            <a:fillRect/>
          </a:stretch>
        </p:blipFill>
        <p:spPr bwMode="auto">
          <a:xfrm>
            <a:off x="142844" y="1571618"/>
            <a:ext cx="44196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95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138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Array versus Matrix Operations</vt:lpstr>
      <vt:lpstr>Linear versus Nonlinear Operations</vt:lpstr>
      <vt:lpstr>Linear versus Nonlinear Operations</vt:lpstr>
      <vt:lpstr>Arithmetic Operations</vt:lpstr>
      <vt:lpstr>Set Operations</vt:lpstr>
      <vt:lpstr>Logical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nithiyaraj E</dc:creator>
  <cp:lastModifiedBy>Emerson Nithiyaraj</cp:lastModifiedBy>
  <cp:revision>284</cp:revision>
  <dcterms:created xsi:type="dcterms:W3CDTF">2006-08-16T00:00:00Z</dcterms:created>
  <dcterms:modified xsi:type="dcterms:W3CDTF">2024-07-17T15:09:49Z</dcterms:modified>
</cp:coreProperties>
</file>