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18" r:id="rId14"/>
    <p:sldId id="329" r:id="rId15"/>
    <p:sldId id="330" r:id="rId16"/>
    <p:sldId id="33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8" y="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8128-4260-4028-90DC-4114FB36BE85}" type="datetimeFigureOut">
              <a:rPr lang="en-IN" smtClean="0"/>
              <a:pPr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2E9A-84A1-4D33-8CDA-A903389188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19AD784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 ANALYSIS AND COMPUTER VISION </a:t>
            </a:r>
            <a:endParaRPr lang="en-IN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Dr E Emerson </a:t>
            </a:r>
            <a:r>
              <a:rPr lang="en-IN" sz="2500" b="1" dirty="0" err="1">
                <a:latin typeface="Times New Roman" pitchFamily="18" charset="0"/>
                <a:cs typeface="Times New Roman" pitchFamily="18" charset="0"/>
              </a:rPr>
              <a:t>Nithiyaraj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AP/ECE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0328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16037" r="9051"/>
          <a:stretch/>
        </p:blipFill>
        <p:spPr>
          <a:xfrm>
            <a:off x="179512" y="1058617"/>
            <a:ext cx="3096344" cy="302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85ED3-6D80-DAC4-C1C8-1E32354216A1}"/>
              </a:ext>
            </a:extLst>
          </p:cNvPr>
          <p:cNvSpPr txBox="1"/>
          <p:nvPr/>
        </p:nvSpPr>
        <p:spPr>
          <a:xfrm>
            <a:off x="3419872" y="267494"/>
            <a:ext cx="529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Components: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High Frequencies: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fast changes in the image. Imagine sharp transitions or lots of little details.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Rapid Changes: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occur where the image changes quickly from one color or brightness to another, like the edges of objects.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Edges or Corners of the Frequency Domain Image: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parts of the frequency domain image represent these high-frequency components.</a:t>
            </a:r>
          </a:p>
        </p:txBody>
      </p:sp>
    </p:spTree>
    <p:extLst>
      <p:ext uri="{BB962C8B-B14F-4D97-AF65-F5344CB8AC3E}">
        <p14:creationId xmlns:p14="http://schemas.microsoft.com/office/powerpoint/2010/main" val="241971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16037" r="9051"/>
          <a:stretch/>
        </p:blipFill>
        <p:spPr>
          <a:xfrm>
            <a:off x="179512" y="1058617"/>
            <a:ext cx="3096344" cy="302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85ED3-6D80-DAC4-C1C8-1E32354216A1}"/>
              </a:ext>
            </a:extLst>
          </p:cNvPr>
          <p:cNvSpPr txBox="1"/>
          <p:nvPr/>
        </p:nvSpPr>
        <p:spPr>
          <a:xfrm>
            <a:off x="3419872" y="267494"/>
            <a:ext cx="52920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High Frequencies: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you look at the frequency domain image, the edges or corners show information about the fine details and sharp transitions in the image.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Bright spots away from the center indicate strong edges or textures in the original image.</a:t>
            </a:r>
          </a:p>
        </p:txBody>
      </p:sp>
    </p:spTree>
    <p:extLst>
      <p:ext uri="{BB962C8B-B14F-4D97-AF65-F5344CB8AC3E}">
        <p14:creationId xmlns:p14="http://schemas.microsoft.com/office/powerpoint/2010/main" val="6287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16037" r="9051"/>
          <a:stretch/>
        </p:blipFill>
        <p:spPr>
          <a:xfrm>
            <a:off x="179512" y="1058617"/>
            <a:ext cx="3096344" cy="302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85ED3-6D80-DAC4-C1C8-1E32354216A1}"/>
              </a:ext>
            </a:extLst>
          </p:cNvPr>
          <p:cNvSpPr txBox="1"/>
          <p:nvPr/>
        </p:nvSpPr>
        <p:spPr>
          <a:xfrm>
            <a:off x="3419872" y="267494"/>
            <a:ext cx="529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in the Frequency Domain Image: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brightness of each point in the frequency domain image indicates the strength (or amplitude) of that particular frequency component.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Brighter spots mean that those frequencies are more prominent in the original image.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very bright center means that the image has strong overall (low-frequency) components, while bright spots away from the center indicate strong edges or fine details.</a:t>
            </a:r>
          </a:p>
        </p:txBody>
      </p:sp>
    </p:spTree>
    <p:extLst>
      <p:ext uri="{BB962C8B-B14F-4D97-AF65-F5344CB8AC3E}">
        <p14:creationId xmlns:p14="http://schemas.microsoft.com/office/powerpoint/2010/main" val="324824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9F909-0843-F626-FE7A-8EDADC9B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75713"/>
            <a:ext cx="8753174" cy="28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 Discrete Cosine Transform (DCT)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4A1E6-E61E-74CB-8805-CEEB0374A554}"/>
              </a:ext>
            </a:extLst>
          </p:cNvPr>
          <p:cNvSpPr txBox="1"/>
          <p:nvPr/>
        </p:nvSpPr>
        <p:spPr>
          <a:xfrm>
            <a:off x="457200" y="800313"/>
            <a:ext cx="822960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DCT represents an image as a sum of cosine functions oscillating at different frequencies.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functions are called basis functions.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basis function represents a specific frequency pattern.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7AB7B-3145-AA13-F642-46077083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29" y="2694181"/>
            <a:ext cx="5327742" cy="2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 Discrete Cosine Transform (DCT)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A649A-8E61-27E4-6243-7E461BDC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8" y="699542"/>
            <a:ext cx="8030704" cy="41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2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DFT vs. DCT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696BB-CF0F-B05B-E5D0-1744288E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843558"/>
            <a:ext cx="7840169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0DE17-083F-1007-CBEC-A226709D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75236"/>
            <a:ext cx="800211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 Transforms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54F4E-A97C-A8E3-2AB8-27FC225AF5DC}"/>
              </a:ext>
            </a:extLst>
          </p:cNvPr>
          <p:cNvSpPr txBox="1"/>
          <p:nvPr/>
        </p:nvSpPr>
        <p:spPr>
          <a:xfrm>
            <a:off x="251520" y="699542"/>
            <a:ext cx="871296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sto MT" panose="02040603050505030304" pitchFamily="18" charset="0"/>
              </a:rPr>
              <a:t>2D transforms are mathematical operations applied to two-dimensional objects (such as images, shapes, or coordinate systems) to change their position, orientation, size, or shape.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sto MT" panose="02040603050505030304" pitchFamily="18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Calisto MT" panose="02040603050505030304" pitchFamily="18" charset="0"/>
              </a:rPr>
              <a:t>2D Discrete Fourier Transform (DFT)</a:t>
            </a:r>
            <a:r>
              <a:rPr lang="en-US" sz="2100" dirty="0">
                <a:latin typeface="Calisto MT" panose="02040603050505030304" pitchFamily="18" charset="0"/>
              </a:rPr>
              <a:t> is a powerful tool in image processing and signal analysis.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sto MT" panose="02040603050505030304" pitchFamily="18" charset="0"/>
              </a:rPr>
              <a:t>It converts a spatial domain representation of a 2D signal (such as an image) into its frequency domain representation.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sto MT" panose="02040603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sto MT" panose="02040603050505030304" pitchFamily="18" charset="0"/>
              </a:rPr>
              <a:t>This transformation allows for the analysis and manipulation of the image's frequency components, which can be useful for filtering, compression, and other applications.</a:t>
            </a:r>
            <a:endParaRPr lang="en-IN" sz="21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 Discrete Fourier Transform (DFT)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619E7-7B60-E06C-3386-7CB2084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506"/>
            <a:ext cx="9144000" cy="2941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4A1E6-E61E-74CB-8805-CEEB0374A554}"/>
              </a:ext>
            </a:extLst>
          </p:cNvPr>
          <p:cNvSpPr txBox="1"/>
          <p:nvPr/>
        </p:nvSpPr>
        <p:spPr>
          <a:xfrm>
            <a:off x="1169014" y="800313"/>
            <a:ext cx="6805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term frequency in an image tells about the rate of change of pixel values.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443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704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 Inverse Discrete Fourier Transform (DFT)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AFDC8-05F6-AB32-155E-E90B6BB5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346"/>
            <a:ext cx="9144000" cy="33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777A1-7FDD-7E31-51B1-1F091B4A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3478"/>
            <a:ext cx="2410161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53219-DD94-F769-CBB9-B856E2D5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95486"/>
            <a:ext cx="4848902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F6706-AE8B-A757-78B5-7103BE408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68" y="1824488"/>
            <a:ext cx="762106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A62B2-C8C6-D68E-FF3D-FDA995F3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18"/>
            <a:ext cx="2991267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7ECA4-091C-5BF1-51A9-90599EDC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8011"/>
            <a:ext cx="9144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620"/>
            <a:ext cx="914400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16037" r="9051"/>
          <a:stretch/>
        </p:blipFill>
        <p:spPr>
          <a:xfrm>
            <a:off x="179512" y="1058617"/>
            <a:ext cx="3096344" cy="302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85ED3-6D80-DAC4-C1C8-1E32354216A1}"/>
              </a:ext>
            </a:extLst>
          </p:cNvPr>
          <p:cNvSpPr txBox="1"/>
          <p:nvPr/>
        </p:nvSpPr>
        <p:spPr>
          <a:xfrm>
            <a:off x="3419872" y="267494"/>
            <a:ext cx="529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Low-Frequency Components: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Frequencies: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slow changes in the image. Imagine a gentle gradient from dark to light.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Smooth Variations: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the big, smooth areas of an image, where there isn't much detail or many sharp edges. Think of a clear blue sky or a plain wall.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the Frequency Domain Image: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very middle of the frequency domain image represents these low-frequency components. It shows the overall structure or the basic shapes and gradients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6148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D0057-995D-3406-9D41-FB6F083C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16037" r="9051"/>
          <a:stretch/>
        </p:blipFill>
        <p:spPr>
          <a:xfrm>
            <a:off x="179512" y="1058617"/>
            <a:ext cx="3096344" cy="302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85ED3-6D80-DAC4-C1C8-1E32354216A1}"/>
              </a:ext>
            </a:extLst>
          </p:cNvPr>
          <p:cNvSpPr txBox="1"/>
          <p:nvPr/>
        </p:nvSpPr>
        <p:spPr>
          <a:xfrm>
            <a:off x="3419872" y="267494"/>
            <a:ext cx="52920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Low Frequencies: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look at the frequency domain image, the center is where you see information about these smooth, broad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at the center indicates how strong these overall smooth patterns are in the original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domain image is like a visual equalizer for your photo, showing how much bass and treble (low and high frequencies) there are.</a:t>
            </a:r>
          </a:p>
        </p:txBody>
      </p:sp>
    </p:spTree>
    <p:extLst>
      <p:ext uri="{BB962C8B-B14F-4D97-AF65-F5344CB8AC3E}">
        <p14:creationId xmlns:p14="http://schemas.microsoft.com/office/powerpoint/2010/main" val="4973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561</Words>
  <Application>Microsoft Office PowerPoint</Application>
  <PresentationFormat>On-screen Show (16:9)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Times New Roman</vt:lpstr>
      <vt:lpstr>Office Theme</vt:lpstr>
      <vt:lpstr>PowerPoint Presentation</vt:lpstr>
      <vt:lpstr>2D Transforms</vt:lpstr>
      <vt:lpstr>2D Discrete Fourier Transform (DFT)</vt:lpstr>
      <vt:lpstr>2D Inverse Discrete Fourier Transform (DFT)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Discrete Cosine Transform (DCT)</vt:lpstr>
      <vt:lpstr>2D Discrete Cosine Transform (DCT)</vt:lpstr>
      <vt:lpstr>DFT vs. DCT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nithiyaraj E</dc:creator>
  <cp:lastModifiedBy>Emerson Nithiyaraj</cp:lastModifiedBy>
  <cp:revision>303</cp:revision>
  <dcterms:created xsi:type="dcterms:W3CDTF">2006-08-16T00:00:00Z</dcterms:created>
  <dcterms:modified xsi:type="dcterms:W3CDTF">2024-07-17T15:07:08Z</dcterms:modified>
</cp:coreProperties>
</file>