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Nithiyaraj" userId="9d95a17b43ef8938" providerId="LiveId" clId="{1D205D4E-CB3D-466E-B12F-14DBF2E24E9A}"/>
    <pc:docChg chg="custSel addSld modSld">
      <pc:chgData name="Emerson Nithiyaraj" userId="9d95a17b43ef8938" providerId="LiveId" clId="{1D205D4E-CB3D-466E-B12F-14DBF2E24E9A}" dt="2024-07-10T01:23:52.645" v="331" actId="20577"/>
      <pc:docMkLst>
        <pc:docMk/>
      </pc:docMkLst>
      <pc:sldChg chg="modSp mod">
        <pc:chgData name="Emerson Nithiyaraj" userId="9d95a17b43ef8938" providerId="LiveId" clId="{1D205D4E-CB3D-466E-B12F-14DBF2E24E9A}" dt="2024-07-10T01:22:48.902" v="174" actId="20577"/>
        <pc:sldMkLst>
          <pc:docMk/>
          <pc:sldMk cId="2872308013" sldId="256"/>
        </pc:sldMkLst>
        <pc:spChg chg="mod">
          <ac:chgData name="Emerson Nithiyaraj" userId="9d95a17b43ef8938" providerId="LiveId" clId="{1D205D4E-CB3D-466E-B12F-14DBF2E24E9A}" dt="2024-07-10T01:22:48.902" v="174" actId="20577"/>
          <ac:spMkLst>
            <pc:docMk/>
            <pc:sldMk cId="2872308013" sldId="256"/>
            <ac:spMk id="2" creationId="{56E4484A-A991-3764-4014-1FE87D95C7BF}"/>
          </ac:spMkLst>
        </pc:spChg>
      </pc:sldChg>
      <pc:sldChg chg="modSp add mod">
        <pc:chgData name="Emerson Nithiyaraj" userId="9d95a17b43ef8938" providerId="LiveId" clId="{1D205D4E-CB3D-466E-B12F-14DBF2E24E9A}" dt="2024-07-10T01:23:52.645" v="331" actId="20577"/>
        <pc:sldMkLst>
          <pc:docMk/>
          <pc:sldMk cId="3395173818" sldId="257"/>
        </pc:sldMkLst>
        <pc:spChg chg="mod">
          <ac:chgData name="Emerson Nithiyaraj" userId="9d95a17b43ef8938" providerId="LiveId" clId="{1D205D4E-CB3D-466E-B12F-14DBF2E24E9A}" dt="2024-07-10T01:23:52.645" v="331" actId="20577"/>
          <ac:spMkLst>
            <pc:docMk/>
            <pc:sldMk cId="3395173818" sldId="257"/>
            <ac:spMk id="2" creationId="{56E4484A-A991-3764-4014-1FE87D95C7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0D1AA-3573-A694-0921-18A84746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49AF43-3661-DA30-8756-C2907BE7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543C67-E6D2-0E1E-7A3C-CFC26A0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B54456-BDD2-19DF-A9CF-DE5034D6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5BDED-B905-4075-324C-92F74B75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36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FE13F-8454-8670-3756-07F4C3E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10F110-C3A8-DA9B-6A4C-BBB0D9B7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CF4FAB-79D8-C7C8-B75A-06E14B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185BA-BCC1-B51E-0133-2BDD82D9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B19F4-37F3-09E7-C2C0-8DA987BA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572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9AC13E-FF0C-31CA-866E-CEAC3DA07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60890-292D-05AE-8237-3D2036F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BE3165-99E7-FF17-8A6D-90672DF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3BB2E5-A211-F66B-D3D2-664013B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265B68-A13F-A773-0558-0DDA932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27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25942-334B-001B-9577-34000C7E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F5830-6589-2938-8873-35EC1636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D4D19-C694-3980-8895-5FF406DA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1841CC-652A-1731-E64C-1F7BA8F0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B11146-9727-D027-D20C-1A6BBED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07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83130-608F-6860-19AE-6BBAD7E3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A22EC8-3A26-B401-73E4-2ED600B5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3C062-40D1-42EE-9628-7DD5F88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EAB0C-B7EE-E59B-971B-C2783F39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26566-822F-E23A-544C-A79CE1DD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369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26BB8-3A35-1D84-70EC-12D04E42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23DE-1D7D-C1C0-AA7F-23A7C9D1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6AB8B1-D789-CBBC-76CE-0868C65E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CDC177-0228-135C-0237-926E542E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A46A78-31BB-6BB9-9541-BDA199C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CE5221-2E0D-9FF3-E20B-DAACD79C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69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BF098-CCD7-11AE-66A0-C96659E7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6E605D-F04D-AB7A-08E1-28333B3E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77D9AB-846A-10D3-2071-3323C571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C4E297-45CC-D77B-ACCC-5C065D1C3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62C6A3-5788-45E7-ECB4-7FF219B80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044B7B-5C16-79C3-A3D0-8911AF03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CBF425-69F9-6FE6-7757-82A98216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D68A47-5F7D-EE58-52B7-D33C33D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713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10784-3BAD-70A4-56DA-A35ECF20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CFD7A5-225F-BDD6-14A5-BCD076C3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C12D0-B8BF-E200-D2B4-2340655C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96E773-D497-F7FD-B16B-56A3091A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7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DDB614-9C61-D016-5E4F-619C4887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042A43-C67E-E302-6599-9CAF9923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9F69A9-F7C2-92DA-BAD3-4B2ED92C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78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00A78-EF98-812A-147E-72C1F82A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07B151-54A9-6383-FF61-9F6707A1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89DA15-0695-3499-7BA5-13ECEBFC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3E99B8-8CC3-FD4D-FF28-682666B2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919A8F-690E-CE56-230E-4963DABD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DD34AA-0FD2-C482-9801-8B45AE46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648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96C53-3B3F-51BF-87DD-EF0EBA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EF8E68-DE8A-1BDF-30A1-6704E7F9A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F15E7E-BD2A-E908-CD54-86A2DF1B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9EAF1B-D2A7-CE30-0D38-EEB14E5D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1C6CD7-5344-E498-16EA-D4C4E2EC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530C1A-7F71-64AD-359B-66776B32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329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B6E398-DBD8-0916-D0F0-3D06A930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C53C8E-CA35-F016-B80B-70C65F34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041126-8074-4991-80CB-E717FED9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07-5743-42A1-8DC1-38EF2AD19604}" type="datetimeFigureOut">
              <a:rPr lang="en-IN" smtClean="0"/>
              <a:pPr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2D3FBD-F98F-8C26-5CEE-57C3C7F1C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049CAF-4130-F371-1F8F-FDFA7CF1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1185-FCE4-4E32-984D-0F443DCFC3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18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4484A-A991-3764-4014-1FE87D95C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770" y="445770"/>
            <a:ext cx="11361420" cy="5955030"/>
          </a:xfrm>
        </p:spPr>
        <p:txBody>
          <a:bodyPr anchor="t">
            <a:normAutofit fontScale="90000"/>
          </a:bodyPr>
          <a:lstStyle/>
          <a:p>
            <a:pPr algn="just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2D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of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(8x8) with values 0’s and 1’s and display it as an image. 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a 2D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of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(8x8) with random values of 0 to 255 and display it as an image.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3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4484A-A991-3764-4014-1FE87D95C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770" y="445770"/>
            <a:ext cx="11361420" cy="5955030"/>
          </a:xfrm>
        </p:spPr>
        <p:txBody>
          <a:bodyPr anchor="t">
            <a:normAutofit/>
          </a:bodyPr>
          <a:lstStyle/>
          <a:p>
            <a:pPr algn="just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Read images (Gray scale, Binary, RGB) and display. Also, interpret the pixel values.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Separate the channels of an RGB image and display.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30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4484A-A991-3764-4014-1FE87D95C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770" y="445770"/>
            <a:ext cx="11361420" cy="5955030"/>
          </a:xfrm>
        </p:spPr>
        <p:txBody>
          <a:bodyPr anchor="t">
            <a:normAutofit/>
          </a:bodyPr>
          <a:lstStyle/>
          <a:p>
            <a:pPr algn="l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Display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dimension.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Crop, resize the image to a specific dimension. 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Perform image rotation and image flipping.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17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1. Create a 2D matrix of size (8x8) with values 0’s and 1’s and display it as an image.     2. Create a 2D matrix of size (8x8) with random values of 0 to 255 and display it as an image.  </vt:lpstr>
      <vt:lpstr>  3. Read images (Gray scale, Binary, RGB) and display. Also, interpret the pixel values.   4. Separate the channels of an RGB image and display.</vt:lpstr>
      <vt:lpstr> 5. Display the image dimension.  6. Crop, resize the image to a specific dimension.   7. Perform image rotation and image flipping.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1. Create a 2D array of size (8x8) with values 0’s and 1’s and display it as an image.     2. Create a 2D array of size (8x8) with random values of 0 to 255 and display it as an image.  </dc:title>
  <dc:creator>Emerson Nithiyaraj</dc:creator>
  <cp:lastModifiedBy>Administrator</cp:lastModifiedBy>
  <cp:revision>5</cp:revision>
  <dcterms:created xsi:type="dcterms:W3CDTF">2024-07-10T01:20:43Z</dcterms:created>
  <dcterms:modified xsi:type="dcterms:W3CDTF">2024-07-10T04:03:41Z</dcterms:modified>
</cp:coreProperties>
</file>