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6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1" r:id="rId13"/>
  </p:sldIdLst>
  <p:sldSz cx="14630400" cy="8229600"/>
  <p:notesSz cx="8229600" cy="14630400"/>
  <p:embeddedFontLst>
    <p:embeddedFont>
      <p:font typeface="Heebo Light" panose="02000000000000000000" pitchFamily="2" charset="0"/>
      <p:regular r:id="rId15"/>
    </p:embeddedFont>
    <p:embeddedFont>
      <p:font typeface="Montserrat" panose="020000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33" d="100"/>
          <a:sy n="33" d="100"/>
        </p:scale>
        <p:origin x="2328" y="-4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07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6D7D-9D67-B0B9-5116-1EF2F2EC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BE8104-0F25-9ADA-447C-57186283D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FA318-A0C3-51DA-9CFE-76FD5F620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D4FF8-0AC5-4AFB-AE6F-57D68148B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5DC0-162A-0468-704B-3F630D32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05074C-74D6-5064-13DB-CEE256EAC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FFE4A-7341-0FAA-C20A-1F5611D9A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35EAE-AC09-EA9E-AA79-7B2F998BE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5A80B-1715-BC27-40E8-D0807390C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D2D418-4A84-FF75-CF19-8FEFAD7235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C6401-DCFB-4716-0077-565ECA910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7EE7-C7CC-62E3-77BA-8F529EDAE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E2D3A-5967-1170-23BA-69E55E1FB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BF82B-6A96-DBE1-2365-0D72585DC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57F13-7429-96CF-72A7-E29D98ECB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DF087-C349-30D9-ACA0-86518EE78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14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109E3-33EE-4B5D-5412-E86A29C7A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46559-B7A2-0F51-942A-55FFC8466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2CD73E-E28C-6EA6-3D94-58C7264D0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AD7E7-A6BF-8FC4-EA22-2616EBDB2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A13AB-7097-2088-9F38-E8C99FAE3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512DA-296E-6438-8677-5AC32805D7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935617-E08A-F4C1-5633-D9842CC32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D71D3-D4CE-0188-9631-419D68C6D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9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21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7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7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84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66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2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9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1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6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3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58545" y="690277"/>
            <a:ext cx="11104952" cy="29320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Sleep Tracking App for a Better Night's Rest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06764"/>
            <a:ext cx="1263446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          Sleep is essential for our physical and mental well-being, yet many of us struggle to get the quality rest we need. This presentation will explore how a sleep tracking app can help you optimize your sleep and transform your daily life.</a:t>
            </a:r>
            <a:endParaRPr lang="en-US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377BBEDD-F6B8-82B0-C61A-0C5ACF464814}"/>
              </a:ext>
            </a:extLst>
          </p:cNvPr>
          <p:cNvSpPr/>
          <p:nvPr/>
        </p:nvSpPr>
        <p:spPr>
          <a:xfrm>
            <a:off x="793789" y="4625287"/>
            <a:ext cx="5280895" cy="3239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Heebo Light" pitchFamily="2" charset="-79"/>
                <a:ea typeface="Heebo Light" pitchFamily="34" charset="-122"/>
                <a:cs typeface="Heebo Light" pitchFamily="2" charset="-79"/>
              </a:rPr>
              <a:t>BY</a:t>
            </a:r>
            <a:r>
              <a:rPr lang="en-US" sz="1750" b="1" dirty="0">
                <a:solidFill>
                  <a:schemeClr val="bg2"/>
                </a:solidFill>
                <a:latin typeface="Heebo Light" pitchFamily="2" charset="-79"/>
                <a:ea typeface="Heebo Light" pitchFamily="34" charset="-122"/>
                <a:cs typeface="Heebo Light" pitchFamily="2" charset="-79"/>
              </a:rPr>
              <a:t>:</a:t>
            </a:r>
            <a:endParaRPr lang="en-US" sz="1750" dirty="0">
              <a:solidFill>
                <a:schemeClr val="bg2"/>
              </a:solidFill>
              <a:latin typeface="Heebo Light" pitchFamily="2" charset="-79"/>
              <a:ea typeface="Heebo Light" pitchFamily="34" charset="-122"/>
              <a:cs typeface="Heebo Light" pitchFamily="2" charset="-79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effectLst/>
                <a:latin typeface="Heebo Light" pitchFamily="2" charset="-79"/>
                <a:ea typeface="Times New Roman" panose="02020603050405020304" pitchFamily="18" charset="0"/>
                <a:cs typeface="Heebo Light" pitchFamily="2" charset="-79"/>
              </a:rPr>
              <a:t>R .M.SIVAPRASATH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Heebo Light" pitchFamily="2" charset="-79"/>
                <a:ea typeface="Times New Roman" panose="02020603050405020304" pitchFamily="18" charset="0"/>
                <a:cs typeface="Heebo Light" pitchFamily="2" charset="-79"/>
              </a:rPr>
              <a:t>K.SARUKESH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effectLst/>
                <a:latin typeface="Heebo Light" pitchFamily="2" charset="-79"/>
                <a:ea typeface="Times New Roman" panose="02020603050405020304" pitchFamily="18" charset="0"/>
                <a:cs typeface="Heebo Light" pitchFamily="2" charset="-79"/>
              </a:rPr>
              <a:t>S.SRIDHAR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Heebo Light" pitchFamily="2" charset="-79"/>
                <a:ea typeface="Times New Roman" panose="02020603050405020304" pitchFamily="18" charset="0"/>
                <a:cs typeface="Heebo Light" pitchFamily="2" charset="-79"/>
              </a:rPr>
              <a:t>B.SUNILRAJ</a:t>
            </a:r>
            <a:endParaRPr lang="en-US" sz="1750" dirty="0">
              <a:solidFill>
                <a:schemeClr val="bg2"/>
              </a:solidFill>
              <a:effectLst/>
              <a:latin typeface="Heebo Light" pitchFamily="2" charset="-79"/>
              <a:ea typeface="Times New Roman" panose="02020603050405020304" pitchFamily="18" charset="0"/>
              <a:cs typeface="Heebo Light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9657A-1E3B-F310-C0FE-5E739BBCB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D80F023-3A71-6094-52F5-6D0E787C3F1B}"/>
              </a:ext>
            </a:extLst>
          </p:cNvPr>
          <p:cNvSpPr/>
          <p:nvPr/>
        </p:nvSpPr>
        <p:spPr>
          <a:xfrm>
            <a:off x="793790" y="7069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Track Activity</a:t>
            </a:r>
            <a:endParaRPr lang="en-US" sz="44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359620B-DEF0-F25B-9DE2-548B9544A57B}"/>
              </a:ext>
            </a:extLst>
          </p:cNvPr>
          <p:cNvSpPr/>
          <p:nvPr/>
        </p:nvSpPr>
        <p:spPr>
          <a:xfrm>
            <a:off x="200024" y="1876302"/>
            <a:ext cx="7956577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</a:rPr>
              <a:t>Class </a:t>
            </a:r>
            <a:r>
              <a:rPr lang="en-US" sz="1750" dirty="0" err="1">
                <a:solidFill>
                  <a:schemeClr val="bg2"/>
                </a:solidFill>
              </a:rPr>
              <a:t>TrackActivity</a:t>
            </a:r>
            <a:r>
              <a:rPr lang="en-US" sz="1750" dirty="0">
                <a:solidFill>
                  <a:schemeClr val="bg2"/>
                </a:solidFill>
              </a:rPr>
              <a:t> : </a:t>
            </a:r>
            <a:r>
              <a:rPr lang="en-US" sz="1750" dirty="0" err="1">
                <a:solidFill>
                  <a:schemeClr val="bg2"/>
                </a:solidFill>
              </a:rPr>
              <a:t>ComponentActivity</a:t>
            </a:r>
            <a:r>
              <a:rPr lang="en-US" sz="1750" dirty="0">
                <a:solidFill>
                  <a:schemeClr val="bg2"/>
                </a:solidFill>
              </a:rPr>
              <a:t>() {
    private </a:t>
            </a:r>
            <a:r>
              <a:rPr lang="en-US" sz="1750" dirty="0" err="1">
                <a:solidFill>
                  <a:schemeClr val="bg2"/>
                </a:solidFill>
              </a:rPr>
              <a:t>lateinit</a:t>
            </a:r>
            <a:r>
              <a:rPr lang="en-US" sz="1750" dirty="0">
                <a:solidFill>
                  <a:schemeClr val="bg2"/>
                </a:solidFill>
              </a:rPr>
              <a:t> </a:t>
            </a:r>
            <a:r>
              <a:rPr lang="en-US" sz="1750" dirty="0" err="1">
                <a:solidFill>
                  <a:schemeClr val="bg2"/>
                </a:solidFill>
              </a:rPr>
              <a:t>var</a:t>
            </a:r>
            <a:r>
              <a:rPr lang="en-US" sz="1750" dirty="0">
                <a:solidFill>
                  <a:schemeClr val="bg2"/>
                </a:solidFill>
              </a:rPr>
              <a:t> </a:t>
            </a:r>
            <a:r>
              <a:rPr lang="en-US" sz="1750" dirty="0" err="1">
                <a:solidFill>
                  <a:schemeClr val="bg2"/>
                </a:solidFill>
              </a:rPr>
              <a:t>databaseHelper</a:t>
            </a:r>
            <a:r>
              <a:rPr lang="en-US" sz="1750" dirty="0">
                <a:solidFill>
                  <a:schemeClr val="bg2"/>
                </a:solidFill>
              </a:rPr>
              <a:t>: </a:t>
            </a:r>
            <a:r>
              <a:rPr lang="en-US" sz="1750" dirty="0" err="1">
                <a:solidFill>
                  <a:schemeClr val="bg2"/>
                </a:solidFill>
              </a:rPr>
              <a:t>TimeLogDatabaseHelper</a:t>
            </a:r>
            <a:r>
              <a:rPr lang="en-US" sz="1750" dirty="0">
                <a:solidFill>
                  <a:schemeClr val="bg2"/>
                </a:solidFill>
              </a:rPr>
              <a:t>
    override fun </a:t>
            </a:r>
            <a:r>
              <a:rPr lang="en-US" sz="1750" dirty="0" err="1">
                <a:solidFill>
                  <a:schemeClr val="bg2"/>
                </a:solidFill>
              </a:rPr>
              <a:t>onCreate</a:t>
            </a:r>
            <a:r>
              <a:rPr lang="en-US" sz="1750" dirty="0">
                <a:solidFill>
                  <a:schemeClr val="bg2"/>
                </a:solidFill>
              </a:rPr>
              <a:t>(</a:t>
            </a:r>
            <a:r>
              <a:rPr lang="en-US" sz="1750" dirty="0" err="1">
                <a:solidFill>
                  <a:schemeClr val="bg2"/>
                </a:solidFill>
              </a:rPr>
              <a:t>savedInstanceState</a:t>
            </a:r>
            <a:r>
              <a:rPr lang="en-US" sz="1750" dirty="0">
                <a:solidFill>
                  <a:schemeClr val="bg2"/>
                </a:solidFill>
              </a:rPr>
              <a:t>: Bundle?) {
        </a:t>
            </a:r>
            <a:r>
              <a:rPr lang="en-US" sz="1750" dirty="0" err="1">
                <a:solidFill>
                  <a:schemeClr val="bg2"/>
                </a:solidFill>
              </a:rPr>
              <a:t>super.onCreate</a:t>
            </a:r>
            <a:r>
              <a:rPr lang="en-US" sz="1750" dirty="0">
                <a:solidFill>
                  <a:schemeClr val="bg2"/>
                </a:solidFill>
              </a:rPr>
              <a:t>(</a:t>
            </a:r>
            <a:r>
              <a:rPr lang="en-US" sz="1750" dirty="0" err="1">
                <a:solidFill>
                  <a:schemeClr val="bg2"/>
                </a:solidFill>
              </a:rPr>
              <a:t>savedInstanceState</a:t>
            </a:r>
            <a:r>
              <a:rPr lang="en-US" sz="1750" dirty="0">
                <a:solidFill>
                  <a:schemeClr val="bg2"/>
                </a:solidFill>
              </a:rPr>
              <a:t>)
        </a:t>
            </a:r>
            <a:r>
              <a:rPr lang="en-US" sz="1750" dirty="0" err="1">
                <a:solidFill>
                  <a:schemeClr val="bg2"/>
                </a:solidFill>
              </a:rPr>
              <a:t>databaseHelper</a:t>
            </a:r>
            <a:r>
              <a:rPr lang="en-US" sz="1750" dirty="0">
                <a:solidFill>
                  <a:schemeClr val="bg2"/>
                </a:solidFill>
              </a:rPr>
              <a:t> = </a:t>
            </a:r>
            <a:r>
              <a:rPr lang="en-US" sz="1750" dirty="0" err="1">
                <a:solidFill>
                  <a:schemeClr val="bg2"/>
                </a:solidFill>
              </a:rPr>
              <a:t>TimeLogDatabaseHelper</a:t>
            </a:r>
            <a:r>
              <a:rPr lang="en-US" sz="1750" dirty="0">
                <a:solidFill>
                  <a:schemeClr val="bg2"/>
                </a:solidFill>
              </a:rPr>
              <a:t>(this)
        </a:t>
            </a:r>
            <a:r>
              <a:rPr lang="en-US" sz="1750" dirty="0" err="1">
                <a:solidFill>
                  <a:schemeClr val="bg2"/>
                </a:solidFill>
              </a:rPr>
              <a:t>setContent</a:t>
            </a:r>
            <a:r>
              <a:rPr lang="en-US" sz="1750" dirty="0">
                <a:solidFill>
                  <a:schemeClr val="bg2"/>
                </a:solidFill>
              </a:rPr>
              <a:t> {
            </a:t>
            </a:r>
            <a:r>
              <a:rPr lang="en-US" sz="1750" dirty="0" err="1">
                <a:solidFill>
                  <a:schemeClr val="bg2"/>
                </a:solidFill>
              </a:rPr>
              <a:t>ProjectOneTheme</a:t>
            </a:r>
            <a:r>
              <a:rPr lang="en-US" sz="1750" dirty="0">
                <a:solidFill>
                  <a:schemeClr val="bg2"/>
                </a:solidFill>
              </a:rPr>
              <a:t> {
                // A surface container using the ‘background’ color from the theme
                Surface(
                    modifier = </a:t>
            </a:r>
            <a:r>
              <a:rPr lang="en-US" sz="1750" dirty="0" err="1">
                <a:solidFill>
                  <a:schemeClr val="bg2"/>
                </a:solidFill>
              </a:rPr>
              <a:t>Modifier.fillMaxSize</a:t>
            </a:r>
            <a:r>
              <a:rPr lang="en-US" sz="1750" dirty="0">
                <a:solidFill>
                  <a:schemeClr val="bg2"/>
                </a:solidFill>
              </a:rPr>
              <a:t>(),
                    color = </a:t>
            </a:r>
            <a:r>
              <a:rPr lang="en-US" sz="1750" dirty="0" err="1">
                <a:solidFill>
                  <a:schemeClr val="bg2"/>
                </a:solidFill>
              </a:rPr>
              <a:t>MaterialTheme.colors.background</a:t>
            </a:r>
            <a:r>
              <a:rPr lang="en-US" sz="1750" dirty="0">
                <a:solidFill>
                  <a:schemeClr val="bg2"/>
                </a:solidFill>
              </a:rPr>
              <a:t>
                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09C9F-A6AA-3F23-BF2B-448BF0FF5D2A}"/>
              </a:ext>
            </a:extLst>
          </p:cNvPr>
          <p:cNvSpPr/>
          <p:nvPr/>
        </p:nvSpPr>
        <p:spPr>
          <a:xfrm>
            <a:off x="11996776" y="7651488"/>
            <a:ext cx="2584677" cy="536026"/>
          </a:xfrm>
          <a:prstGeom prst="rect">
            <a:avLst/>
          </a:prstGeom>
          <a:solidFill>
            <a:srgbClr val="0D0A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6C74B-7C37-C4E3-38ED-CAE848CA0FED}"/>
              </a:ext>
            </a:extLst>
          </p:cNvPr>
          <p:cNvSpPr txBox="1"/>
          <p:nvPr/>
        </p:nvSpPr>
        <p:spPr>
          <a:xfrm>
            <a:off x="7048005" y="1613297"/>
            <a:ext cx="79565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@Composable
fun </a:t>
            </a:r>
            <a:r>
              <a:rPr lang="en-US" dirty="0" err="1">
                <a:solidFill>
                  <a:schemeClr val="bg2"/>
                </a:solidFill>
              </a:rPr>
              <a:t>ListListScopeSample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timeLogs</a:t>
            </a:r>
            <a:r>
              <a:rPr lang="en-US" dirty="0">
                <a:solidFill>
                  <a:schemeClr val="bg2"/>
                </a:solidFill>
              </a:rPr>
              <a:t>: List&lt;</a:t>
            </a:r>
            <a:r>
              <a:rPr lang="en-US" dirty="0" err="1">
                <a:solidFill>
                  <a:schemeClr val="bg2"/>
                </a:solidFill>
              </a:rPr>
              <a:t>TimeLogDatabaseHelper.TimeLog</a:t>
            </a:r>
            <a:r>
              <a:rPr lang="en-US" dirty="0">
                <a:solidFill>
                  <a:schemeClr val="bg2"/>
                </a:solidFill>
              </a:rPr>
              <a:t>&gt;) {
    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imageModifier</a:t>
            </a:r>
            <a:r>
              <a:rPr lang="en-US" dirty="0">
                <a:solidFill>
                  <a:schemeClr val="bg2"/>
                </a:solidFill>
              </a:rPr>
              <a:t> = Modifier
    Image(
        </a:t>
            </a:r>
            <a:r>
              <a:rPr lang="en-US" dirty="0" err="1">
                <a:solidFill>
                  <a:schemeClr val="bg2"/>
                </a:solidFill>
              </a:rPr>
              <a:t>painterResource</a:t>
            </a:r>
            <a:r>
              <a:rPr lang="en-US" dirty="0">
                <a:solidFill>
                  <a:schemeClr val="bg2"/>
                </a:solidFill>
              </a:rPr>
              <a:t>(id = </a:t>
            </a:r>
            <a:r>
              <a:rPr lang="en-US" dirty="0" err="1">
                <a:solidFill>
                  <a:schemeClr val="bg2"/>
                </a:solidFill>
              </a:rPr>
              <a:t>R.drawable.sleeptracking</a:t>
            </a:r>
            <a:r>
              <a:rPr lang="en-US" dirty="0">
                <a:solidFill>
                  <a:schemeClr val="bg2"/>
                </a:solidFill>
              </a:rPr>
              <a:t>),
        </a:t>
            </a:r>
            <a:r>
              <a:rPr lang="en-US" dirty="0" err="1">
                <a:solidFill>
                  <a:schemeClr val="bg2"/>
                </a:solidFill>
              </a:rPr>
              <a:t>contentScale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ContentScale.FillHeight</a:t>
            </a:r>
            <a:r>
              <a:rPr lang="en-US" dirty="0">
                <a:solidFill>
                  <a:schemeClr val="bg2"/>
                </a:solidFill>
              </a:rPr>
              <a:t>,
        </a:t>
            </a:r>
            <a:r>
              <a:rPr lang="en-US" dirty="0" err="1">
                <a:solidFill>
                  <a:schemeClr val="bg2"/>
                </a:solidFill>
              </a:rPr>
              <a:t>contentDescription</a:t>
            </a:r>
            <a:r>
              <a:rPr lang="en-US" dirty="0">
                <a:solidFill>
                  <a:schemeClr val="bg2"/>
                </a:solidFill>
              </a:rPr>
              <a:t> = “”,
        modifier = </a:t>
            </a:r>
            <a:r>
              <a:rPr lang="en-US" dirty="0" err="1">
                <a:solidFill>
                  <a:schemeClr val="bg2"/>
                </a:solidFill>
              </a:rPr>
              <a:t>imageModifier</a:t>
            </a:r>
            <a:r>
              <a:rPr lang="en-US" dirty="0">
                <a:solidFill>
                  <a:schemeClr val="bg2"/>
                </a:solidFill>
              </a:rPr>
              <a:t>
            .alpha(0.3F),
    )
    Text(text = “Sleep Tracking”, modifier = </a:t>
            </a:r>
            <a:r>
              <a:rPr lang="en-US" dirty="0" err="1">
                <a:solidFill>
                  <a:schemeClr val="bg2"/>
                </a:solidFill>
              </a:rPr>
              <a:t>Modifier.padding</a:t>
            </a:r>
            <a:r>
              <a:rPr lang="en-US" dirty="0">
                <a:solidFill>
                  <a:schemeClr val="bg2"/>
                </a:solidFill>
              </a:rPr>
              <a:t>(top = 16.dp, start = 106.dp ), color = </a:t>
            </a:r>
            <a:r>
              <a:rPr lang="en-US" dirty="0" err="1">
                <a:solidFill>
                  <a:schemeClr val="bg2"/>
                </a:solidFill>
              </a:rPr>
              <a:t>Color.White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fontSize</a:t>
            </a:r>
            <a:r>
              <a:rPr lang="en-US" dirty="0">
                <a:solidFill>
                  <a:schemeClr val="bg2"/>
                </a:solidFill>
              </a:rPr>
              <a:t> = 24.sp)
    Spacer(modifier = </a:t>
            </a:r>
            <a:r>
              <a:rPr lang="en-US" dirty="0" err="1">
                <a:solidFill>
                  <a:schemeClr val="bg2"/>
                </a:solidFill>
              </a:rPr>
              <a:t>Modifier.height</a:t>
            </a:r>
            <a:r>
              <a:rPr lang="en-US" dirty="0">
                <a:solidFill>
                  <a:schemeClr val="bg2"/>
                </a:solidFill>
              </a:rPr>
              <a:t>(30.dp))
    </a:t>
            </a:r>
            <a:r>
              <a:rPr lang="en-US" dirty="0" err="1">
                <a:solidFill>
                  <a:schemeClr val="bg2"/>
                </a:solidFill>
              </a:rPr>
              <a:t>LazyRow</a:t>
            </a:r>
            <a:r>
              <a:rPr lang="en-US" dirty="0">
                <a:solidFill>
                  <a:schemeClr val="bg2"/>
                </a:solidFill>
              </a:rPr>
              <a:t>(
        modifier = Modifier
            .</a:t>
            </a:r>
            <a:r>
              <a:rPr lang="en-US" dirty="0" err="1">
                <a:solidFill>
                  <a:schemeClr val="bg2"/>
                </a:solidFill>
              </a:rPr>
              <a:t>fillMaxSize</a:t>
            </a:r>
            <a:r>
              <a:rPr lang="en-US" dirty="0">
                <a:solidFill>
                  <a:schemeClr val="bg2"/>
                </a:solidFill>
              </a:rPr>
              <a:t>()
            .padding(top = 56.dp),
        </a:t>
            </a:r>
            <a:r>
              <a:rPr lang="en-US" dirty="0" err="1">
                <a:solidFill>
                  <a:schemeClr val="bg2"/>
                </a:solidFill>
              </a:rPr>
              <a:t>horizontalArrangement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Arrangement.SpaceBetween</a:t>
            </a:r>
            <a:r>
              <a:rPr lang="en-US" dirty="0">
                <a:solidFill>
                  <a:schemeClr val="bg2"/>
                </a:solidFill>
              </a:rPr>
              <a:t>
    ){</a:t>
            </a:r>
          </a:p>
        </p:txBody>
      </p:sp>
    </p:spTree>
    <p:extLst>
      <p:ext uri="{BB962C8B-B14F-4D97-AF65-F5344CB8AC3E}">
        <p14:creationId xmlns:p14="http://schemas.microsoft.com/office/powerpoint/2010/main" val="35908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135976"/>
            <a:ext cx="12400000" cy="1386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Sleep Tracking: Advanced Features and Integrations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1028223" y="3836908"/>
            <a:ext cx="4470965" cy="718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Biomarker Monitoring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072895"/>
            <a:ext cx="5060201" cy="13854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Cutting-edge sensors track your heart rate, breathing, and other vital signs during sleep to provide deeper insights.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972264" y="3944903"/>
            <a:ext cx="7229470" cy="610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Smart Home Integration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118894" y="4790860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app can sync with your smart home devices to automatically adjust lighting, temperature, and other environmental factors for optimal sleep.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73902"/>
            <a:ext cx="11803189" cy="1794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Reclaim Your Nights, Transform Your Days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1417439" y="3972997"/>
            <a:ext cx="5701666" cy="396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 the Rest You Deserve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4817744"/>
            <a:ext cx="4785134" cy="2008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Leverage the power of a sleep tracking app to achieve the quality sleep your body and mind need.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71498" y="3972997"/>
            <a:ext cx="462547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Unlock Your Full Potential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01339" y="5030892"/>
            <a:ext cx="5111622" cy="1794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Enjoy increased focus, productivity, and overall well-being by prioritizing your sleep health.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72308" y="1778674"/>
            <a:ext cx="12664303" cy="1088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Sleep for Health and Well-Being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 rot="21234398">
            <a:off x="1036387" y="39560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 rot="21333708">
            <a:off x="822012" y="4081876"/>
            <a:ext cx="939053" cy="76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766226" y="392717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Boosts Brain Function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172308" y="5362217"/>
            <a:ext cx="4817119" cy="1628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Quality sleep enhances cognitive abilities, memory, and overall brain health.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535356" y="38907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693888" y="4022375"/>
            <a:ext cx="19323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504458" y="3927172"/>
            <a:ext cx="4504224" cy="9587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Supports Physical Health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504459" y="5606058"/>
            <a:ext cx="5625387" cy="5965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Proper sleep regulates hormones, strengthens the immune system, and reduces the risk of chronic diseases.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2687B6-7DE7-E146-FD8E-2596C243A3F9}"/>
              </a:ext>
            </a:extLst>
          </p:cNvPr>
          <p:cNvSpPr/>
          <p:nvPr/>
        </p:nvSpPr>
        <p:spPr>
          <a:xfrm>
            <a:off x="12755301" y="7766613"/>
            <a:ext cx="1782502" cy="358815"/>
          </a:xfrm>
          <a:prstGeom prst="rect">
            <a:avLst/>
          </a:prstGeom>
          <a:solidFill>
            <a:srgbClr val="0D0A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a Sleep Tracking App Can Improve Your Sleep Quality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30215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Personalized Insights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app analyzes your sleep patterns and provides customized recommendations to optimize your rest.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Habit Tracking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Track your daily routines and behaviors that impact sleep, helping you build healthier habits.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9AB07-8BA1-E920-6B51-20E9D3CC3329}"/>
              </a:ext>
            </a:extLst>
          </p:cNvPr>
          <p:cNvSpPr/>
          <p:nvPr/>
        </p:nvSpPr>
        <p:spPr>
          <a:xfrm>
            <a:off x="12755301" y="7766613"/>
            <a:ext cx="1782502" cy="358815"/>
          </a:xfrm>
          <a:prstGeom prst="rect">
            <a:avLst/>
          </a:prstGeom>
          <a:solidFill>
            <a:srgbClr val="0D0A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069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Login Activity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64713"/>
            <a:ext cx="7556421" cy="5057775"/>
          </a:xfrm>
          <a:prstGeom prst="roundRect">
            <a:avLst>
              <a:gd name="adj" fmla="val 1884"/>
            </a:avLst>
          </a:prstGeom>
          <a:solidFill>
            <a:srgbClr val="1E0C41"/>
          </a:solidFill>
          <a:ln/>
        </p:spPr>
      </p:sp>
      <p:sp>
        <p:nvSpPr>
          <p:cNvPr id="5" name="Shape 2"/>
          <p:cNvSpPr/>
          <p:nvPr/>
        </p:nvSpPr>
        <p:spPr>
          <a:xfrm>
            <a:off x="782479" y="2464713"/>
            <a:ext cx="12838628" cy="5057775"/>
          </a:xfrm>
          <a:prstGeom prst="roundRect">
            <a:avLst>
              <a:gd name="adj" fmla="val 673"/>
            </a:avLst>
          </a:prstGeom>
          <a:solidFill>
            <a:srgbClr val="1E0C41"/>
          </a:solidFill>
          <a:ln/>
        </p:spPr>
      </p:sp>
      <p:sp>
        <p:nvSpPr>
          <p:cNvPr id="6" name="Text 3"/>
          <p:cNvSpPr/>
          <p:nvPr/>
        </p:nvSpPr>
        <p:spPr>
          <a:xfrm>
            <a:off x="1009293" y="2634734"/>
            <a:ext cx="7125414" cy="53067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class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LoginActivity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: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ComponentActivity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() {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private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lateinit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var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databaseHelper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: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UserDatabaseHelper</a:t>
            </a:r>
            <a:endParaRPr lang="en-US" sz="1750" dirty="0">
              <a:solidFill>
                <a:srgbClr val="DCD7E5"/>
              </a:solidFill>
              <a:highlight>
                <a:srgbClr val="1E0C41"/>
              </a:highlight>
              <a:latin typeface="Consolas Light" pitchFamily="34" charset="0"/>
              <a:ea typeface="Consolas Light" pitchFamily="34" charset="-122"/>
              <a:cs typeface="Consolas Light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override fun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onCreate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savedInstanceState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: Bundle?) {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super.onCreate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savedInstanceState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)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databaseHelper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UserDatabaseHelper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(this)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setContent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{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ProjectOneTheme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{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      // A surface container using the 'background' color from the theme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      Surface(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          modifier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Modifier.fillMaxSize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(),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          color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MaterialTheme.colors.background</a:t>
            </a:r>
            <a:endParaRPr lang="en-US" sz="1750" dirty="0">
              <a:solidFill>
                <a:srgbClr val="DCD7E5"/>
              </a:solidFill>
              <a:highlight>
                <a:srgbClr val="1E0C41"/>
              </a:highlight>
              <a:latin typeface="Consolas Light" pitchFamily="34" charset="0"/>
              <a:ea typeface="Consolas Light" pitchFamily="34" charset="-122"/>
              <a:cs typeface="Consolas Light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      ) {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LoginScreen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(this,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databaseHelper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)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75A6A-52B3-05B5-5228-E8D1184800E8}"/>
              </a:ext>
            </a:extLst>
          </p:cNvPr>
          <p:cNvSpPr txBox="1"/>
          <p:nvPr/>
        </p:nvSpPr>
        <p:spPr>
          <a:xfrm>
            <a:off x="8134707" y="2124551"/>
            <a:ext cx="54977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@Composable
fun </a:t>
            </a:r>
            <a:r>
              <a:rPr lang="en-US" dirty="0" err="1">
                <a:solidFill>
                  <a:schemeClr val="bg2"/>
                </a:solidFill>
              </a:rPr>
              <a:t>LoginScreen</a:t>
            </a:r>
            <a:r>
              <a:rPr lang="en-US" dirty="0">
                <a:solidFill>
                  <a:schemeClr val="bg2"/>
                </a:solidFill>
              </a:rPr>
              <a:t>(context: Context, </a:t>
            </a:r>
            <a:r>
              <a:rPr lang="en-US" dirty="0" err="1">
                <a:solidFill>
                  <a:schemeClr val="bg2"/>
                </a:solidFill>
              </a:rPr>
              <a:t>databaseHelper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chemeClr val="bg2"/>
                </a:solidFill>
              </a:rPr>
              <a:t>UserDatabaseHelper</a:t>
            </a:r>
            <a:r>
              <a:rPr lang="en-US" dirty="0">
                <a:solidFill>
                  <a:schemeClr val="bg2"/>
                </a:solidFill>
              </a:rPr>
              <a:t>) {
    </a:t>
            </a:r>
            <a:r>
              <a:rPr lang="en-US" dirty="0" err="1">
                <a:solidFill>
                  <a:schemeClr val="bg2"/>
                </a:solidFill>
              </a:rPr>
              <a:t>var</a:t>
            </a:r>
            <a:r>
              <a:rPr lang="en-US" dirty="0">
                <a:solidFill>
                  <a:schemeClr val="bg2"/>
                </a:solidFill>
              </a:rPr>
              <a:t> username by remember { </a:t>
            </a:r>
            <a:r>
              <a:rPr lang="en-US" dirty="0" err="1">
                <a:solidFill>
                  <a:schemeClr val="bg2"/>
                </a:solidFill>
              </a:rPr>
              <a:t>mutableStateOf</a:t>
            </a:r>
            <a:r>
              <a:rPr lang="en-US" dirty="0">
                <a:solidFill>
                  <a:schemeClr val="bg2"/>
                </a:solidFill>
              </a:rPr>
              <a:t>(“”) }
    </a:t>
            </a:r>
            <a:r>
              <a:rPr lang="en-US" dirty="0" err="1">
                <a:solidFill>
                  <a:schemeClr val="bg2"/>
                </a:solidFill>
              </a:rPr>
              <a:t>var</a:t>
            </a:r>
            <a:r>
              <a:rPr lang="en-US" dirty="0">
                <a:solidFill>
                  <a:schemeClr val="bg2"/>
                </a:solidFill>
              </a:rPr>
              <a:t> password by remember { </a:t>
            </a:r>
            <a:r>
              <a:rPr lang="en-US" dirty="0" err="1">
                <a:solidFill>
                  <a:schemeClr val="bg2"/>
                </a:solidFill>
              </a:rPr>
              <a:t>mutableStateOf</a:t>
            </a:r>
            <a:r>
              <a:rPr lang="en-US" dirty="0">
                <a:solidFill>
                  <a:schemeClr val="bg2"/>
                </a:solidFill>
              </a:rPr>
              <a:t>(“”) }
    </a:t>
            </a:r>
            <a:r>
              <a:rPr lang="en-US" dirty="0" err="1">
                <a:solidFill>
                  <a:schemeClr val="bg2"/>
                </a:solidFill>
              </a:rPr>
              <a:t>var</a:t>
            </a:r>
            <a:r>
              <a:rPr lang="en-US" dirty="0">
                <a:solidFill>
                  <a:schemeClr val="bg2"/>
                </a:solidFill>
              </a:rPr>
              <a:t> error by remember { </a:t>
            </a:r>
            <a:r>
              <a:rPr lang="en-US" dirty="0" err="1">
                <a:solidFill>
                  <a:schemeClr val="bg2"/>
                </a:solidFill>
              </a:rPr>
              <a:t>mutableStateOf</a:t>
            </a:r>
            <a:r>
              <a:rPr lang="en-US" dirty="0">
                <a:solidFill>
                  <a:schemeClr val="bg2"/>
                </a:solidFill>
              </a:rPr>
              <a:t>(“”) }
    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imageModifier</a:t>
            </a:r>
            <a:r>
              <a:rPr lang="en-US" dirty="0">
                <a:solidFill>
                  <a:schemeClr val="bg2"/>
                </a:solidFill>
              </a:rPr>
              <a:t> = Modifier
    Image(
        </a:t>
            </a:r>
            <a:r>
              <a:rPr lang="en-US" dirty="0" err="1">
                <a:solidFill>
                  <a:schemeClr val="bg2"/>
                </a:solidFill>
              </a:rPr>
              <a:t>painterResource</a:t>
            </a:r>
            <a:r>
              <a:rPr lang="en-US" dirty="0">
                <a:solidFill>
                  <a:schemeClr val="bg2"/>
                </a:solidFill>
              </a:rPr>
              <a:t>(id = </a:t>
            </a:r>
            <a:r>
              <a:rPr lang="en-US" dirty="0" err="1">
                <a:solidFill>
                  <a:schemeClr val="bg2"/>
                </a:solidFill>
              </a:rPr>
              <a:t>R.drawable.sleeptracking</a:t>
            </a:r>
            <a:r>
              <a:rPr lang="en-US" dirty="0">
                <a:solidFill>
                  <a:schemeClr val="bg2"/>
                </a:solidFill>
              </a:rPr>
              <a:t>),
        </a:t>
            </a:r>
            <a:r>
              <a:rPr lang="en-US" dirty="0" err="1">
                <a:solidFill>
                  <a:schemeClr val="bg2"/>
                </a:solidFill>
              </a:rPr>
              <a:t>contentScale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ContentScale.FillHeight</a:t>
            </a:r>
            <a:r>
              <a:rPr lang="en-US" dirty="0">
                <a:solidFill>
                  <a:schemeClr val="bg2"/>
                </a:solidFill>
              </a:rPr>
              <a:t>,
        </a:t>
            </a:r>
            <a:r>
              <a:rPr lang="en-US" dirty="0" err="1">
                <a:solidFill>
                  <a:schemeClr val="bg2"/>
                </a:solidFill>
              </a:rPr>
              <a:t>contentDescription</a:t>
            </a:r>
            <a:r>
              <a:rPr lang="en-US" dirty="0">
                <a:solidFill>
                  <a:schemeClr val="bg2"/>
                </a:solidFill>
              </a:rPr>
              <a:t> = “”,
        modifier = </a:t>
            </a:r>
            <a:r>
              <a:rPr lang="en-US" dirty="0" err="1">
                <a:solidFill>
                  <a:schemeClr val="bg2"/>
                </a:solidFill>
              </a:rPr>
              <a:t>imageModifier</a:t>
            </a:r>
            <a:r>
              <a:rPr lang="en-US" dirty="0">
                <a:solidFill>
                  <a:schemeClr val="bg2"/>
                </a:solidFill>
              </a:rPr>
              <a:t>
            .alpha(0.3F),
    )
    Column(
        modifier = </a:t>
            </a:r>
            <a:r>
              <a:rPr lang="en-US" dirty="0" err="1">
                <a:solidFill>
                  <a:schemeClr val="bg2"/>
                </a:solidFill>
              </a:rPr>
              <a:t>Modifier.fillMaxSize</a:t>
            </a:r>
            <a:r>
              <a:rPr lang="en-US" dirty="0">
                <a:solidFill>
                  <a:schemeClr val="bg2"/>
                </a:solidFill>
              </a:rPr>
              <a:t>(),
        </a:t>
            </a:r>
            <a:r>
              <a:rPr lang="en-US" dirty="0" err="1">
                <a:solidFill>
                  <a:schemeClr val="bg2"/>
                </a:solidFill>
              </a:rPr>
              <a:t>horizontalAlignment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Alignment.CenterHorizontally</a:t>
            </a:r>
            <a:r>
              <a:rPr lang="en-US" dirty="0">
                <a:solidFill>
                  <a:schemeClr val="bg2"/>
                </a:solidFill>
              </a:rPr>
              <a:t>,
        </a:t>
            </a:r>
            <a:r>
              <a:rPr lang="en-US" dirty="0" err="1">
                <a:solidFill>
                  <a:schemeClr val="bg2"/>
                </a:solidFill>
              </a:rPr>
              <a:t>verticalArrangement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Arrangement.Center</a:t>
            </a:r>
            <a:r>
              <a:rPr lang="en-US" dirty="0">
                <a:solidFill>
                  <a:schemeClr val="bg2"/>
                </a:solidFill>
              </a:rPr>
              <a:t>
    ) {
        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AA34E3-93EE-33DC-7C39-E66ADEC32D5D}"/>
              </a:ext>
            </a:extLst>
          </p:cNvPr>
          <p:cNvSpPr/>
          <p:nvPr/>
        </p:nvSpPr>
        <p:spPr>
          <a:xfrm>
            <a:off x="11996776" y="7651488"/>
            <a:ext cx="2584677" cy="536026"/>
          </a:xfrm>
          <a:prstGeom prst="rect">
            <a:avLst/>
          </a:prstGeom>
          <a:solidFill>
            <a:srgbClr val="0D0A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CE1AC-4049-AEC1-AA17-201C29B17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FAD6BF91-12D1-FE3B-69F1-C6B7AE5969C5}"/>
              </a:ext>
            </a:extLst>
          </p:cNvPr>
          <p:cNvSpPr/>
          <p:nvPr/>
        </p:nvSpPr>
        <p:spPr>
          <a:xfrm>
            <a:off x="882855" y="1439211"/>
            <a:ext cx="7125414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Mage(
            painter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painterResource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(id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R.drawable.sleep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),
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contentDescription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“”,
            modifier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imageModifier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
                .width(260.dp)
                .height(200.dp)
        )
        Text(
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fontSize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36.sp,
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fontWeight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FontWeight.ExtraBold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,
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fontFamily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FontFamily.Cursive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,
            color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Color.White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,
            text = “Login”
        )
     </a:t>
            </a: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C42CA-B3C0-8D46-C4C5-F18A1DFC0E91}"/>
              </a:ext>
            </a:extLst>
          </p:cNvPr>
          <p:cNvSpPr txBox="1"/>
          <p:nvPr/>
        </p:nvSpPr>
        <p:spPr>
          <a:xfrm>
            <a:off x="6374081" y="1439211"/>
            <a:ext cx="79950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  Button(
            </a:t>
            </a:r>
            <a:r>
              <a:rPr lang="en-US" dirty="0" err="1">
                <a:solidFill>
                  <a:schemeClr val="bg2"/>
                </a:solidFill>
              </a:rPr>
              <a:t>onClick</a:t>
            </a:r>
            <a:r>
              <a:rPr lang="en-US" dirty="0">
                <a:solidFill>
                  <a:schemeClr val="bg2"/>
                </a:solidFill>
              </a:rPr>
              <a:t> = {
                if (</a:t>
            </a:r>
            <a:r>
              <a:rPr lang="en-US" dirty="0" err="1">
                <a:solidFill>
                  <a:schemeClr val="bg2"/>
                </a:solidFill>
              </a:rPr>
              <a:t>username.isNotEmpty</a:t>
            </a:r>
            <a:r>
              <a:rPr lang="en-US" dirty="0">
                <a:solidFill>
                  <a:schemeClr val="bg2"/>
                </a:solidFill>
              </a:rPr>
              <a:t>() &amp;&amp; </a:t>
            </a:r>
            <a:r>
              <a:rPr lang="en-US" dirty="0" err="1">
                <a:solidFill>
                  <a:schemeClr val="bg2"/>
                </a:solidFill>
              </a:rPr>
              <a:t>password.isNotEmpty</a:t>
            </a:r>
            <a:r>
              <a:rPr lang="en-US" dirty="0">
                <a:solidFill>
                  <a:schemeClr val="bg2"/>
                </a:solidFill>
              </a:rPr>
              <a:t>()) {
                    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user = </a:t>
            </a:r>
            <a:r>
              <a:rPr lang="en-US" dirty="0" err="1">
                <a:solidFill>
                  <a:schemeClr val="bg2"/>
                </a:solidFill>
              </a:rPr>
              <a:t>databaseHelper.getUserByUsername</a:t>
            </a:r>
            <a:r>
              <a:rPr lang="en-US" dirty="0">
                <a:solidFill>
                  <a:schemeClr val="bg2"/>
                </a:solidFill>
              </a:rPr>
              <a:t>(username)
                    if (user != null &amp;&amp; </a:t>
            </a:r>
            <a:r>
              <a:rPr lang="en-US" dirty="0" err="1">
                <a:solidFill>
                  <a:schemeClr val="bg2"/>
                </a:solidFill>
              </a:rPr>
              <a:t>user.password</a:t>
            </a:r>
            <a:r>
              <a:rPr lang="en-US" dirty="0">
                <a:solidFill>
                  <a:schemeClr val="bg2"/>
                </a:solidFill>
              </a:rPr>
              <a:t> == password) {
                        error = “Successfully log in”
                        </a:t>
            </a:r>
            <a:r>
              <a:rPr lang="en-US" dirty="0" err="1">
                <a:solidFill>
                  <a:schemeClr val="bg2"/>
                </a:solidFill>
              </a:rPr>
              <a:t>context.startActivity</a:t>
            </a:r>
            <a:r>
              <a:rPr lang="en-US" dirty="0">
                <a:solidFill>
                  <a:schemeClr val="bg2"/>
                </a:solidFill>
              </a:rPr>
              <a:t>(
                            Intent(
                                context,
                                </a:t>
            </a:r>
            <a:r>
              <a:rPr lang="en-US" dirty="0" err="1">
                <a:solidFill>
                  <a:schemeClr val="bg2"/>
                </a:solidFill>
              </a:rPr>
              <a:t>MainActivity</a:t>
            </a:r>
            <a:r>
              <a:rPr lang="en-US" dirty="0">
                <a:solidFill>
                  <a:schemeClr val="bg2"/>
                </a:solidFill>
              </a:rPr>
              <a:t>::</a:t>
            </a:r>
            <a:r>
              <a:rPr lang="en-US" dirty="0" err="1">
                <a:solidFill>
                  <a:schemeClr val="bg2"/>
                </a:solidFill>
              </a:rPr>
              <a:t>class.java</a:t>
            </a:r>
            <a:r>
              <a:rPr lang="en-US" dirty="0">
                <a:solidFill>
                  <a:schemeClr val="bg2"/>
                </a:solidFill>
              </a:rPr>
              <a:t>
                            )
                        )
                        //</a:t>
            </a:r>
            <a:r>
              <a:rPr lang="en-US" dirty="0" err="1">
                <a:solidFill>
                  <a:schemeClr val="bg2"/>
                </a:solidFill>
              </a:rPr>
              <a:t>onLoginSuccess</a:t>
            </a:r>
            <a:r>
              <a:rPr lang="en-US" dirty="0">
                <a:solidFill>
                  <a:schemeClr val="bg2"/>
                </a:solidFill>
              </a:rPr>
              <a:t>()
                    } else {
                        error = “Invalid username or password”
                    }
                } else {
                    error = “Please fill all fields”
                }
            },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A24273-A02C-3A01-1194-D23B1744FB21}"/>
              </a:ext>
            </a:extLst>
          </p:cNvPr>
          <p:cNvSpPr/>
          <p:nvPr/>
        </p:nvSpPr>
        <p:spPr>
          <a:xfrm>
            <a:off x="11996776" y="7651488"/>
            <a:ext cx="2584677" cy="536026"/>
          </a:xfrm>
          <a:prstGeom prst="rect">
            <a:avLst/>
          </a:prstGeom>
          <a:solidFill>
            <a:srgbClr val="0D0A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FAF2C-C372-BA21-FA66-6B8535B41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F71D60A-4B46-B5EA-58CC-4824B7501FDB}"/>
              </a:ext>
            </a:extLst>
          </p:cNvPr>
          <p:cNvSpPr/>
          <p:nvPr/>
        </p:nvSpPr>
        <p:spPr>
          <a:xfrm>
            <a:off x="793790" y="7069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99B0406-4BFD-5118-F4B4-4930A3E91F31}"/>
              </a:ext>
            </a:extLst>
          </p:cNvPr>
          <p:cNvSpPr/>
          <p:nvPr/>
        </p:nvSpPr>
        <p:spPr>
          <a:xfrm>
            <a:off x="263359" y="2429351"/>
            <a:ext cx="6694824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</a:rPr>
              <a:t>Class </a:t>
            </a:r>
            <a:r>
              <a:rPr lang="en-US" sz="1750" dirty="0" err="1">
                <a:solidFill>
                  <a:schemeClr val="bg2"/>
                </a:solidFill>
              </a:rPr>
              <a:t>RegisterActivity</a:t>
            </a:r>
            <a:r>
              <a:rPr lang="en-US" sz="1750" dirty="0">
                <a:solidFill>
                  <a:schemeClr val="bg2"/>
                </a:solidFill>
              </a:rPr>
              <a:t> : </a:t>
            </a:r>
            <a:r>
              <a:rPr lang="en-US" sz="1750" dirty="0" err="1">
                <a:solidFill>
                  <a:schemeClr val="bg2"/>
                </a:solidFill>
              </a:rPr>
              <a:t>ComponentActivity</a:t>
            </a:r>
            <a:r>
              <a:rPr lang="en-US" sz="1750" dirty="0">
                <a:solidFill>
                  <a:schemeClr val="bg2"/>
                </a:solidFill>
              </a:rPr>
              <a:t>() {
private </a:t>
            </a:r>
            <a:r>
              <a:rPr lang="en-US" sz="1750" dirty="0" err="1">
                <a:solidFill>
                  <a:schemeClr val="bg2"/>
                </a:solidFill>
              </a:rPr>
              <a:t>lateinit</a:t>
            </a:r>
            <a:r>
              <a:rPr lang="en-US" sz="1750" dirty="0">
                <a:solidFill>
                  <a:schemeClr val="bg2"/>
                </a:solidFill>
              </a:rPr>
              <a:t> </a:t>
            </a:r>
            <a:r>
              <a:rPr lang="en-US" sz="1750" dirty="0" err="1">
                <a:solidFill>
                  <a:schemeClr val="bg2"/>
                </a:solidFill>
              </a:rPr>
              <a:t>var</a:t>
            </a:r>
            <a:r>
              <a:rPr lang="en-US" sz="1750" dirty="0">
                <a:solidFill>
                  <a:schemeClr val="bg2"/>
                </a:solidFill>
              </a:rPr>
              <a:t> </a:t>
            </a:r>
            <a:r>
              <a:rPr lang="en-US" sz="1750" dirty="0" err="1">
                <a:solidFill>
                  <a:schemeClr val="bg2"/>
                </a:solidFill>
              </a:rPr>
              <a:t>databaseHelper</a:t>
            </a:r>
            <a:r>
              <a:rPr lang="en-US" sz="1750" dirty="0">
                <a:solidFill>
                  <a:schemeClr val="bg2"/>
                </a:solidFill>
              </a:rPr>
              <a:t>: </a:t>
            </a:r>
            <a:r>
              <a:rPr lang="en-US" sz="1750" dirty="0" err="1">
                <a:solidFill>
                  <a:schemeClr val="bg2"/>
                </a:solidFill>
              </a:rPr>
              <a:t>UserDatabaseHelper</a:t>
            </a:r>
            <a:r>
              <a:rPr lang="en-US" sz="1750" dirty="0">
                <a:solidFill>
                  <a:schemeClr val="bg2"/>
                </a:solidFill>
              </a:rPr>
              <a:t> override fun </a:t>
            </a:r>
            <a:r>
              <a:rPr lang="en-US" sz="1750" dirty="0" err="1">
                <a:solidFill>
                  <a:schemeClr val="bg2"/>
                </a:solidFill>
              </a:rPr>
              <a:t>onCreate</a:t>
            </a:r>
            <a:r>
              <a:rPr lang="en-US" sz="1750" dirty="0">
                <a:solidFill>
                  <a:schemeClr val="bg2"/>
                </a:solidFill>
              </a:rPr>
              <a:t>(</a:t>
            </a:r>
            <a:r>
              <a:rPr lang="en-US" sz="1750" dirty="0" err="1">
                <a:solidFill>
                  <a:schemeClr val="bg2"/>
                </a:solidFill>
              </a:rPr>
              <a:t>savedInstanceState</a:t>
            </a:r>
            <a:r>
              <a:rPr lang="en-US" sz="1750" dirty="0">
                <a:solidFill>
                  <a:schemeClr val="bg2"/>
                </a:solidFill>
              </a:rPr>
              <a:t>: Bundle?) {
</a:t>
            </a:r>
            <a:r>
              <a:rPr lang="en-US" sz="1750" dirty="0" err="1">
                <a:solidFill>
                  <a:schemeClr val="bg2"/>
                </a:solidFill>
              </a:rPr>
              <a:t>super.onCreate</a:t>
            </a:r>
            <a:r>
              <a:rPr lang="en-US" sz="1750" dirty="0">
                <a:solidFill>
                  <a:schemeClr val="bg2"/>
                </a:solidFill>
              </a:rPr>
              <a:t>(</a:t>
            </a:r>
            <a:r>
              <a:rPr lang="en-US" sz="1750" dirty="0" err="1">
                <a:solidFill>
                  <a:schemeClr val="bg2"/>
                </a:solidFill>
              </a:rPr>
              <a:t>savedInstanceState</a:t>
            </a:r>
            <a:r>
              <a:rPr lang="en-US" sz="1750" dirty="0">
                <a:solidFill>
                  <a:schemeClr val="bg2"/>
                </a:solidFill>
              </a:rPr>
              <a:t>) </a:t>
            </a:r>
            <a:r>
              <a:rPr lang="en-US" sz="1750" dirty="0" err="1">
                <a:solidFill>
                  <a:schemeClr val="bg2"/>
                </a:solidFill>
              </a:rPr>
              <a:t>databaseHelper</a:t>
            </a:r>
            <a:r>
              <a:rPr lang="en-US" sz="1750" dirty="0">
                <a:solidFill>
                  <a:schemeClr val="bg2"/>
                </a:solidFill>
              </a:rPr>
              <a:t> = </a:t>
            </a:r>
            <a:r>
              <a:rPr lang="en-US" sz="1750" dirty="0" err="1">
                <a:solidFill>
                  <a:schemeClr val="bg2"/>
                </a:solidFill>
              </a:rPr>
              <a:t>UserDatabaseHelper</a:t>
            </a:r>
            <a:r>
              <a:rPr lang="en-US" sz="1750" dirty="0">
                <a:solidFill>
                  <a:schemeClr val="bg2"/>
                </a:solidFill>
              </a:rPr>
              <a:t>(this) </a:t>
            </a:r>
            <a:r>
              <a:rPr lang="en-US" sz="1750" dirty="0" err="1">
                <a:solidFill>
                  <a:schemeClr val="bg2"/>
                </a:solidFill>
              </a:rPr>
              <a:t>setContent</a:t>
            </a:r>
            <a:r>
              <a:rPr lang="en-US" sz="1750" dirty="0">
                <a:solidFill>
                  <a:schemeClr val="bg2"/>
                </a:solidFill>
              </a:rPr>
              <a:t> {
</a:t>
            </a:r>
            <a:r>
              <a:rPr lang="en-US" sz="1750" dirty="0" err="1">
                <a:solidFill>
                  <a:schemeClr val="bg2"/>
                </a:solidFill>
              </a:rPr>
              <a:t>RegistrationScreen</a:t>
            </a:r>
            <a:r>
              <a:rPr lang="en-US" sz="1750" dirty="0">
                <a:solidFill>
                  <a:schemeClr val="bg2"/>
                </a:solidFill>
              </a:rPr>
              <a:t>(this, </a:t>
            </a:r>
            <a:r>
              <a:rPr lang="en-US" sz="1750" dirty="0" err="1">
                <a:solidFill>
                  <a:schemeClr val="bg2"/>
                </a:solidFill>
              </a:rPr>
              <a:t>databaseHelper</a:t>
            </a:r>
            <a:r>
              <a:rPr lang="en-US" sz="1750" dirty="0">
                <a:solidFill>
                  <a:schemeClr val="bg2"/>
                </a:solidFill>
              </a:rPr>
              <a:t>)
}
}
}
@Composable
fun </a:t>
            </a:r>
            <a:r>
              <a:rPr lang="en-US" sz="1750" dirty="0" err="1">
                <a:solidFill>
                  <a:schemeClr val="bg2"/>
                </a:solidFill>
              </a:rPr>
              <a:t>RegistrationScreen</a:t>
            </a:r>
            <a:r>
              <a:rPr lang="en-US" sz="1750" dirty="0">
                <a:solidFill>
                  <a:schemeClr val="bg2"/>
                </a:solidFill>
              </a:rPr>
              <a:t>(context: Context, </a:t>
            </a:r>
            <a:r>
              <a:rPr lang="en-US" sz="1750" dirty="0" err="1">
                <a:solidFill>
                  <a:schemeClr val="bg2"/>
                </a:solidFill>
              </a:rPr>
              <a:t>databaseHelper</a:t>
            </a:r>
            <a:r>
              <a:rPr lang="en-US" sz="1750" dirty="0">
                <a:solidFill>
                  <a:schemeClr val="bg2"/>
                </a:solidFill>
              </a:rPr>
              <a:t>: </a:t>
            </a:r>
            <a:r>
              <a:rPr lang="en-US" sz="1750" dirty="0" err="1">
                <a:solidFill>
                  <a:schemeClr val="bg2"/>
                </a:solidFill>
              </a:rPr>
              <a:t>UserDatabaseHelper</a:t>
            </a:r>
            <a:r>
              <a:rPr lang="en-US" sz="175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5097200C-65FF-9B17-B38A-990F32F50E96}"/>
              </a:ext>
            </a:extLst>
          </p:cNvPr>
          <p:cNvSpPr/>
          <p:nvPr/>
        </p:nvSpPr>
        <p:spPr>
          <a:xfrm>
            <a:off x="946190" y="8593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Registration Activity</a:t>
            </a:r>
            <a:endParaRPr lang="en-US" sz="44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1A8B7-8DD9-0619-A62F-CBEB61E2848B}"/>
              </a:ext>
            </a:extLst>
          </p:cNvPr>
          <p:cNvSpPr txBox="1"/>
          <p:nvPr/>
        </p:nvSpPr>
        <p:spPr>
          <a:xfrm>
            <a:off x="6745184" y="2195184"/>
            <a:ext cx="77278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2"/>
                </a:solidFill>
              </a:rPr>
              <a:t>Var</a:t>
            </a:r>
            <a:r>
              <a:rPr lang="en-US" dirty="0">
                <a:solidFill>
                  <a:schemeClr val="bg2"/>
                </a:solidFill>
              </a:rPr>
              <a:t> username by remember { </a:t>
            </a:r>
            <a:r>
              <a:rPr lang="en-US" dirty="0" err="1">
                <a:solidFill>
                  <a:schemeClr val="bg2"/>
                </a:solidFill>
              </a:rPr>
              <a:t>mutableStateOf</a:t>
            </a:r>
            <a:r>
              <a:rPr lang="en-US" dirty="0">
                <a:solidFill>
                  <a:schemeClr val="bg2"/>
                </a:solidFill>
              </a:rPr>
              <a:t>(“”) } </a:t>
            </a:r>
            <a:r>
              <a:rPr lang="en-US" dirty="0" err="1">
                <a:solidFill>
                  <a:schemeClr val="bg2"/>
                </a:solidFill>
              </a:rPr>
              <a:t>var</a:t>
            </a:r>
            <a:r>
              <a:rPr lang="en-US" dirty="0">
                <a:solidFill>
                  <a:schemeClr val="bg2"/>
                </a:solidFill>
              </a:rPr>
              <a:t> password by remember { </a:t>
            </a:r>
            <a:r>
              <a:rPr lang="en-US" dirty="0" err="1">
                <a:solidFill>
                  <a:schemeClr val="bg2"/>
                </a:solidFill>
              </a:rPr>
              <a:t>mutableStateOf</a:t>
            </a:r>
            <a:r>
              <a:rPr lang="en-US" dirty="0">
                <a:solidFill>
                  <a:schemeClr val="bg2"/>
                </a:solidFill>
              </a:rPr>
              <a:t>(“”) } </a:t>
            </a:r>
            <a:r>
              <a:rPr lang="en-US" dirty="0" err="1">
                <a:solidFill>
                  <a:schemeClr val="bg2"/>
                </a:solidFill>
              </a:rPr>
              <a:t>var</a:t>
            </a:r>
            <a:r>
              <a:rPr lang="en-US" dirty="0">
                <a:solidFill>
                  <a:schemeClr val="bg2"/>
                </a:solidFill>
              </a:rPr>
              <a:t> email by remember { </a:t>
            </a:r>
            <a:r>
              <a:rPr lang="en-US" dirty="0" err="1">
                <a:solidFill>
                  <a:schemeClr val="bg2"/>
                </a:solidFill>
              </a:rPr>
              <a:t>mutableStateOf</a:t>
            </a:r>
            <a:r>
              <a:rPr lang="en-US" dirty="0">
                <a:solidFill>
                  <a:schemeClr val="bg2"/>
                </a:solidFill>
              </a:rPr>
              <a:t>(“”) }
</a:t>
            </a:r>
            <a:r>
              <a:rPr lang="en-US" dirty="0" err="1">
                <a:solidFill>
                  <a:schemeClr val="bg2"/>
                </a:solidFill>
              </a:rPr>
              <a:t>var</a:t>
            </a:r>
            <a:r>
              <a:rPr lang="en-US" dirty="0">
                <a:solidFill>
                  <a:schemeClr val="bg2"/>
                </a:solidFill>
              </a:rPr>
              <a:t> error by remember { </a:t>
            </a:r>
            <a:r>
              <a:rPr lang="en-US" dirty="0" err="1">
                <a:solidFill>
                  <a:schemeClr val="bg2"/>
                </a:solidFill>
              </a:rPr>
              <a:t>mutableStateOf</a:t>
            </a:r>
            <a:r>
              <a:rPr lang="en-US" dirty="0">
                <a:solidFill>
                  <a:schemeClr val="bg2"/>
                </a:solidFill>
              </a:rPr>
              <a:t>(“”) }
Column(
modifier = </a:t>
            </a:r>
            <a:r>
              <a:rPr lang="en-US" dirty="0" err="1">
                <a:solidFill>
                  <a:schemeClr val="bg2"/>
                </a:solidFill>
              </a:rPr>
              <a:t>Modifier.fillMaxSize</a:t>
            </a:r>
            <a:r>
              <a:rPr lang="en-US" dirty="0">
                <a:solidFill>
                  <a:schemeClr val="bg2"/>
                </a:solidFill>
              </a:rPr>
              <a:t>().background(</a:t>
            </a:r>
            <a:r>
              <a:rPr lang="en-US" dirty="0" err="1">
                <a:solidFill>
                  <a:schemeClr val="bg2"/>
                </a:solidFill>
              </a:rPr>
              <a:t>Color.White</a:t>
            </a:r>
            <a:r>
              <a:rPr lang="en-US" dirty="0">
                <a:solidFill>
                  <a:schemeClr val="bg2"/>
                </a:solidFill>
              </a:rPr>
              <a:t>), </a:t>
            </a:r>
            <a:r>
              <a:rPr lang="en-US" dirty="0" err="1">
                <a:solidFill>
                  <a:schemeClr val="bg2"/>
                </a:solidFill>
              </a:rPr>
              <a:t>horizontalAlignment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Alignment.CenterHorizontally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verticalArrangement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Arrangement.Center</a:t>
            </a:r>
            <a:r>
              <a:rPr lang="en-US" dirty="0">
                <a:solidFill>
                  <a:schemeClr val="bg2"/>
                </a:solidFill>
              </a:rPr>
              <a:t>
) {
Image(</a:t>
            </a:r>
            <a:r>
              <a:rPr lang="en-US" dirty="0" err="1">
                <a:solidFill>
                  <a:schemeClr val="bg2"/>
                </a:solidFill>
              </a:rPr>
              <a:t>painterResource</a:t>
            </a:r>
            <a:r>
              <a:rPr lang="en-US" dirty="0">
                <a:solidFill>
                  <a:schemeClr val="bg2"/>
                </a:solidFill>
              </a:rPr>
              <a:t>(id = </a:t>
            </a:r>
            <a:r>
              <a:rPr lang="en-US" dirty="0" err="1">
                <a:solidFill>
                  <a:schemeClr val="bg2"/>
                </a:solidFill>
              </a:rPr>
              <a:t>R.drawable.tra</a:t>
            </a:r>
            <a:r>
              <a:rPr lang="en-US" dirty="0">
                <a:solidFill>
                  <a:schemeClr val="bg2"/>
                </a:solidFill>
              </a:rPr>
              <a:t>), </a:t>
            </a:r>
            <a:r>
              <a:rPr lang="en-US" dirty="0" err="1">
                <a:solidFill>
                  <a:schemeClr val="bg2"/>
                </a:solidFill>
              </a:rPr>
              <a:t>contentDescription</a:t>
            </a:r>
            <a:r>
              <a:rPr lang="en-US" dirty="0">
                <a:solidFill>
                  <a:schemeClr val="bg2"/>
                </a:solidFill>
              </a:rPr>
              <a:t> = “”)
Text(
</a:t>
            </a:r>
            <a:r>
              <a:rPr lang="en-US" dirty="0" err="1">
                <a:solidFill>
                  <a:schemeClr val="bg2"/>
                </a:solidFill>
              </a:rPr>
              <a:t>fontSize</a:t>
            </a:r>
            <a:r>
              <a:rPr lang="en-US" dirty="0">
                <a:solidFill>
                  <a:schemeClr val="bg2"/>
                </a:solidFill>
              </a:rPr>
              <a:t> = 36.sp,
</a:t>
            </a:r>
            <a:r>
              <a:rPr lang="en-US" dirty="0" err="1">
                <a:solidFill>
                  <a:schemeClr val="bg2"/>
                </a:solidFill>
              </a:rPr>
              <a:t>fontWeight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FontWeight.ExtraBold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fontFamily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FontFamily.Cursive</a:t>
            </a:r>
            <a:r>
              <a:rPr lang="en-US" dirty="0">
                <a:solidFill>
                  <a:schemeClr val="bg2"/>
                </a:solidFill>
              </a:rPr>
              <a:t>, text = “Register”
)
Spacer(modifier = </a:t>
            </a:r>
            <a:r>
              <a:rPr lang="en-US" dirty="0" err="1">
                <a:solidFill>
                  <a:schemeClr val="bg2"/>
                </a:solidFill>
              </a:rPr>
              <a:t>Modifier.height</a:t>
            </a:r>
            <a:r>
              <a:rPr lang="en-US" dirty="0">
                <a:solidFill>
                  <a:schemeClr val="bg2"/>
                </a:solidFill>
              </a:rPr>
              <a:t>(10.dp)) </a:t>
            </a:r>
            <a:r>
              <a:rPr lang="en-US" dirty="0" err="1">
                <a:solidFill>
                  <a:schemeClr val="bg2"/>
                </a:solidFill>
              </a:rPr>
              <a:t>TextField</a:t>
            </a:r>
            <a:r>
              <a:rPr lang="en-US" dirty="0">
                <a:solidFill>
                  <a:schemeClr val="bg2"/>
                </a:solidFill>
              </a:rPr>
              <a:t>(
value = username,
</a:t>
            </a:r>
            <a:r>
              <a:rPr lang="en-US" dirty="0" err="1">
                <a:solidFill>
                  <a:schemeClr val="bg2"/>
                </a:solidFill>
              </a:rPr>
              <a:t>onValueChange</a:t>
            </a:r>
            <a:r>
              <a:rPr lang="en-US" dirty="0">
                <a:solidFill>
                  <a:schemeClr val="bg2"/>
                </a:solidFill>
              </a:rPr>
              <a:t> = { username = it }, label = { Text(“Username”) },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C9B42A-FA39-CDA9-4BED-22BE00D2D216}"/>
              </a:ext>
            </a:extLst>
          </p:cNvPr>
          <p:cNvSpPr/>
          <p:nvPr/>
        </p:nvSpPr>
        <p:spPr>
          <a:xfrm>
            <a:off x="11996776" y="7651488"/>
            <a:ext cx="2584677" cy="536026"/>
          </a:xfrm>
          <a:prstGeom prst="rect">
            <a:avLst/>
          </a:prstGeom>
          <a:solidFill>
            <a:srgbClr val="0D0A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8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2CEFD-1458-8068-85A7-46E8AFA7B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8BF1785-EFB9-5D5D-394D-66CD5DB4866C}"/>
              </a:ext>
            </a:extLst>
          </p:cNvPr>
          <p:cNvSpPr/>
          <p:nvPr/>
        </p:nvSpPr>
        <p:spPr>
          <a:xfrm>
            <a:off x="801583" y="623456"/>
            <a:ext cx="7377546" cy="4309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chemeClr val="bg2"/>
                </a:solidFill>
              </a:rPr>
              <a:t>TextField</a:t>
            </a:r>
            <a:r>
              <a:rPr lang="en-US" sz="1750" dirty="0">
                <a:solidFill>
                  <a:schemeClr val="bg2"/>
                </a:solidFill>
              </a:rPr>
              <a:t>(
value = email,
</a:t>
            </a:r>
            <a:r>
              <a:rPr lang="en-US" sz="1750" dirty="0" err="1">
                <a:solidFill>
                  <a:schemeClr val="bg2"/>
                </a:solidFill>
              </a:rPr>
              <a:t>onValueChange</a:t>
            </a:r>
            <a:r>
              <a:rPr lang="en-US" sz="1750" dirty="0">
                <a:solidFill>
                  <a:schemeClr val="bg2"/>
                </a:solidFill>
              </a:rPr>
              <a:t> = { email = it }, label = { Text(“Email”) }, modifier = Modifier
.padding(10.dp)
.width(280.dp)
)
</a:t>
            </a:r>
            <a:r>
              <a:rPr lang="en-US" sz="1750" dirty="0" err="1">
                <a:solidFill>
                  <a:schemeClr val="bg2"/>
                </a:solidFill>
              </a:rPr>
              <a:t>TextField</a:t>
            </a:r>
            <a:r>
              <a:rPr lang="en-US" sz="1750" dirty="0">
                <a:solidFill>
                  <a:schemeClr val="bg2"/>
                </a:solidFill>
              </a:rPr>
              <a:t>(
value = password,
</a:t>
            </a:r>
            <a:r>
              <a:rPr lang="en-US" sz="1750" dirty="0" err="1">
                <a:solidFill>
                  <a:schemeClr val="bg2"/>
                </a:solidFill>
              </a:rPr>
              <a:t>onValueChange</a:t>
            </a:r>
            <a:r>
              <a:rPr lang="en-US" sz="1750" dirty="0">
                <a:solidFill>
                  <a:schemeClr val="bg2"/>
                </a:solidFill>
              </a:rPr>
              <a:t> = { password = it }, label = { Text(“Password”) },
</a:t>
            </a:r>
            <a:r>
              <a:rPr lang="en-US" sz="1750" dirty="0" err="1">
                <a:solidFill>
                  <a:schemeClr val="bg2"/>
                </a:solidFill>
              </a:rPr>
              <a:t>visualTransformation</a:t>
            </a:r>
            <a:r>
              <a:rPr lang="en-US" sz="1750" dirty="0">
                <a:solidFill>
                  <a:schemeClr val="bg2"/>
                </a:solidFill>
              </a:rPr>
              <a:t> = </a:t>
            </a:r>
            <a:r>
              <a:rPr lang="en-US" sz="1750" dirty="0" err="1">
                <a:solidFill>
                  <a:schemeClr val="bg2"/>
                </a:solidFill>
              </a:rPr>
              <a:t>PasswordVisualTransformation</a:t>
            </a:r>
            <a:r>
              <a:rPr lang="en-US" sz="1750" dirty="0">
                <a:solidFill>
                  <a:schemeClr val="bg2"/>
                </a:solidFill>
              </a:rPr>
              <a:t>(), modifier = Modifier
.padding(10.dp)
.width(280.dp)
)
if (</a:t>
            </a:r>
            <a:r>
              <a:rPr lang="en-US" sz="1750" dirty="0" err="1">
                <a:solidFill>
                  <a:schemeClr val="bg2"/>
                </a:solidFill>
              </a:rPr>
              <a:t>error.isNotEmpty</a:t>
            </a:r>
            <a:r>
              <a:rPr lang="en-US" sz="1750" dirty="0">
                <a:solidFill>
                  <a:schemeClr val="bg2"/>
                </a:solidFill>
              </a:rPr>
              <a:t>()) { Text(
text = error,
color = </a:t>
            </a:r>
            <a:r>
              <a:rPr lang="en-US" sz="1750" dirty="0" err="1">
                <a:solidFill>
                  <a:schemeClr val="bg2"/>
                </a:solidFill>
              </a:rPr>
              <a:t>MaterialTheme.colors.error</a:t>
            </a:r>
            <a:r>
              <a:rPr lang="en-US" sz="1750" dirty="0">
                <a:solidFill>
                  <a:schemeClr val="bg2"/>
                </a:solidFill>
              </a:rPr>
              <a:t>,
modifier = </a:t>
            </a:r>
            <a:r>
              <a:rPr lang="en-US" sz="1750" dirty="0" err="1">
                <a:solidFill>
                  <a:schemeClr val="bg2"/>
                </a:solidFill>
              </a:rPr>
              <a:t>Modifier.padding</a:t>
            </a:r>
            <a:r>
              <a:rPr lang="en-US" sz="1750" dirty="0">
                <a:solidFill>
                  <a:schemeClr val="bg2"/>
                </a:solidFill>
              </a:rPr>
              <a:t>(vertical = 16.dp)
)
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15CA3D-9FB4-C42F-6D2B-9A979AAD0AEC}"/>
              </a:ext>
            </a:extLst>
          </p:cNvPr>
          <p:cNvSpPr/>
          <p:nvPr/>
        </p:nvSpPr>
        <p:spPr>
          <a:xfrm>
            <a:off x="11996776" y="7651488"/>
            <a:ext cx="2584677" cy="536026"/>
          </a:xfrm>
          <a:prstGeom prst="rect">
            <a:avLst/>
          </a:prstGeom>
          <a:solidFill>
            <a:srgbClr val="0D0A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5F8C1-C90D-FABB-84D6-56F3A12EAA34}"/>
              </a:ext>
            </a:extLst>
          </p:cNvPr>
          <p:cNvSpPr txBox="1"/>
          <p:nvPr/>
        </p:nvSpPr>
        <p:spPr>
          <a:xfrm>
            <a:off x="8179129" y="1575643"/>
            <a:ext cx="6139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2"/>
                </a:solidFill>
              </a:rPr>
              <a:t>TextButton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onClick</a:t>
            </a:r>
            <a:r>
              <a:rPr lang="en-US" dirty="0">
                <a:solidFill>
                  <a:schemeClr val="bg2"/>
                </a:solidFill>
              </a:rPr>
              <a:t> = { </a:t>
            </a:r>
            <a:r>
              <a:rPr lang="en-US" dirty="0" err="1">
                <a:solidFill>
                  <a:schemeClr val="bg2"/>
                </a:solidFill>
              </a:rPr>
              <a:t>context.startActivity</a:t>
            </a:r>
            <a:r>
              <a:rPr lang="en-US" dirty="0">
                <a:solidFill>
                  <a:schemeClr val="bg2"/>
                </a:solidFill>
              </a:rPr>
              <a:t>(
Intent(
context, </a:t>
            </a:r>
            <a:r>
              <a:rPr lang="en-US" dirty="0" err="1">
                <a:solidFill>
                  <a:schemeClr val="bg2"/>
                </a:solidFill>
              </a:rPr>
              <a:t>LoginActivity</a:t>
            </a:r>
            <a:r>
              <a:rPr lang="en-US" dirty="0">
                <a:solidFill>
                  <a:schemeClr val="bg2"/>
                </a:solidFill>
              </a:rPr>
              <a:t>::</a:t>
            </a:r>
            <a:r>
              <a:rPr lang="en-US" dirty="0" err="1">
                <a:solidFill>
                  <a:schemeClr val="bg2"/>
                </a:solidFill>
              </a:rPr>
              <a:t>class.java</a:t>
            </a:r>
            <a:r>
              <a:rPr lang="en-US" dirty="0">
                <a:solidFill>
                  <a:schemeClr val="bg2"/>
                </a:solidFill>
              </a:rPr>
              <a:t>
)
)
})
{
Spacer(modifier = </a:t>
            </a:r>
            <a:r>
              <a:rPr lang="en-US" dirty="0" err="1">
                <a:solidFill>
                  <a:schemeClr val="bg2"/>
                </a:solidFill>
              </a:rPr>
              <a:t>Modifier.width</a:t>
            </a:r>
            <a:r>
              <a:rPr lang="en-US" dirty="0">
                <a:solidFill>
                  <a:schemeClr val="bg2"/>
                </a:solidFill>
              </a:rPr>
              <a:t>(10.dp)) Text(text = “Log in”)
}
}
}
}
private fun </a:t>
            </a:r>
            <a:r>
              <a:rPr lang="en-US" dirty="0" err="1">
                <a:solidFill>
                  <a:schemeClr val="bg2"/>
                </a:solidFill>
              </a:rPr>
              <a:t>startLoginActivity</a:t>
            </a:r>
            <a:r>
              <a:rPr lang="en-US" dirty="0">
                <a:solidFill>
                  <a:schemeClr val="bg2"/>
                </a:solidFill>
              </a:rPr>
              <a:t>(context: Context) {
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intent = Intent(context, </a:t>
            </a:r>
            <a:r>
              <a:rPr lang="en-US" dirty="0" err="1">
                <a:solidFill>
                  <a:schemeClr val="bg2"/>
                </a:solidFill>
              </a:rPr>
              <a:t>LoginActivity</a:t>
            </a:r>
            <a:r>
              <a:rPr lang="en-US" dirty="0">
                <a:solidFill>
                  <a:schemeClr val="bg2"/>
                </a:solidFill>
              </a:rPr>
              <a:t>::</a:t>
            </a:r>
            <a:r>
              <a:rPr lang="en-US" dirty="0" err="1">
                <a:solidFill>
                  <a:schemeClr val="bg2"/>
                </a:solidFill>
              </a:rPr>
              <a:t>class.java</a:t>
            </a:r>
            <a:r>
              <a:rPr lang="en-US" dirty="0">
                <a:solidFill>
                  <a:schemeClr val="bg2"/>
                </a:solidFill>
              </a:rPr>
              <a:t>)
</a:t>
            </a:r>
            <a:r>
              <a:rPr lang="en-US" dirty="0" err="1">
                <a:solidFill>
                  <a:schemeClr val="bg2"/>
                </a:solidFill>
              </a:rPr>
              <a:t>ContextCompat.startActivity</a:t>
            </a:r>
            <a:r>
              <a:rPr lang="en-US" dirty="0">
                <a:solidFill>
                  <a:schemeClr val="bg2"/>
                </a:solidFill>
              </a:rPr>
              <a:t>(context, intent, null)
}</a:t>
            </a:r>
          </a:p>
        </p:txBody>
      </p:sp>
    </p:spTree>
    <p:extLst>
      <p:ext uri="{BB962C8B-B14F-4D97-AF65-F5344CB8AC3E}">
        <p14:creationId xmlns:p14="http://schemas.microsoft.com/office/powerpoint/2010/main" val="105250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37669-98CF-0F2A-FD5D-5B5937B52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EAC512B-8022-3B26-78E2-206255612AE0}"/>
              </a:ext>
            </a:extLst>
          </p:cNvPr>
          <p:cNvSpPr/>
          <p:nvPr/>
        </p:nvSpPr>
        <p:spPr>
          <a:xfrm>
            <a:off x="793790" y="7069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 Activity</a:t>
            </a:r>
            <a:endParaRPr lang="en-US" sz="44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1173127-97BD-6FC6-4B61-703FF7B36A39}"/>
              </a:ext>
            </a:extLst>
          </p:cNvPr>
          <p:cNvSpPr/>
          <p:nvPr/>
        </p:nvSpPr>
        <p:spPr>
          <a:xfrm>
            <a:off x="793790" y="1415772"/>
            <a:ext cx="7125414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Class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MainActivity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: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ComponentActivity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() {
    private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lateinit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var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databaseHelper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: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TimeLogDatabaseHelper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
    override fun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onCreate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savedInstanceState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: Bundle?) {
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super.onCreate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savedInstanceState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)
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databaseHelper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TimeLogDatabaseHelper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(this)
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databaseHelper.deleteAllData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()
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setContent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{
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ProjectOneTheme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{
                // A surface container using the ‘background’ color from the theme
                Surface(
                    modifier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Modifier.fillMaxSize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(),
                    color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MaterialTheme.colors.background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
                ) {
        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MyScreen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this,databaseHelper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)
                }
            }
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41EE4-8DE1-7E64-6830-A7C95A483C26}"/>
              </a:ext>
            </a:extLst>
          </p:cNvPr>
          <p:cNvSpPr/>
          <p:nvPr/>
        </p:nvSpPr>
        <p:spPr>
          <a:xfrm>
            <a:off x="11996776" y="7651488"/>
            <a:ext cx="2584677" cy="536026"/>
          </a:xfrm>
          <a:prstGeom prst="rect">
            <a:avLst/>
          </a:prstGeom>
          <a:solidFill>
            <a:srgbClr val="0D0A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3A767-3FF2-73CD-1FC5-8420846F1CCF}"/>
              </a:ext>
            </a:extLst>
          </p:cNvPr>
          <p:cNvSpPr txBox="1"/>
          <p:nvPr/>
        </p:nvSpPr>
        <p:spPr>
          <a:xfrm>
            <a:off x="8043784" y="1722701"/>
            <a:ext cx="69553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@Composable
fun </a:t>
            </a:r>
            <a:r>
              <a:rPr lang="en-US" dirty="0" err="1">
                <a:solidFill>
                  <a:schemeClr val="bg2"/>
                </a:solidFill>
              </a:rPr>
              <a:t>MyScreen</a:t>
            </a:r>
            <a:r>
              <a:rPr lang="en-US" dirty="0">
                <a:solidFill>
                  <a:schemeClr val="bg2"/>
                </a:solidFill>
              </a:rPr>
              <a:t>(context: Context, </a:t>
            </a:r>
            <a:r>
              <a:rPr lang="en-US" dirty="0" err="1">
                <a:solidFill>
                  <a:schemeClr val="bg2"/>
                </a:solidFill>
              </a:rPr>
              <a:t>databaseHelper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chemeClr val="bg2"/>
                </a:solidFill>
              </a:rPr>
              <a:t>TimeLogDatabaseHelper</a:t>
            </a:r>
            <a:r>
              <a:rPr lang="en-US" dirty="0">
                <a:solidFill>
                  <a:schemeClr val="bg2"/>
                </a:solidFill>
              </a:rPr>
              <a:t>) {
    </a:t>
            </a:r>
            <a:r>
              <a:rPr lang="en-US" dirty="0" err="1">
                <a:solidFill>
                  <a:schemeClr val="bg2"/>
                </a:solidFill>
              </a:rPr>
              <a:t>var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startTime</a:t>
            </a:r>
            <a:r>
              <a:rPr lang="en-US" dirty="0">
                <a:solidFill>
                  <a:schemeClr val="bg2"/>
                </a:solidFill>
              </a:rPr>
              <a:t> by remember { </a:t>
            </a:r>
            <a:r>
              <a:rPr lang="en-US" dirty="0" err="1">
                <a:solidFill>
                  <a:schemeClr val="bg2"/>
                </a:solidFill>
              </a:rPr>
              <a:t>mutableStateOf</a:t>
            </a:r>
            <a:r>
              <a:rPr lang="en-US" dirty="0">
                <a:solidFill>
                  <a:schemeClr val="bg2"/>
                </a:solidFill>
              </a:rPr>
              <a:t>(0L) }
    </a:t>
            </a:r>
            <a:r>
              <a:rPr lang="en-US" dirty="0" err="1">
                <a:solidFill>
                  <a:schemeClr val="bg2"/>
                </a:solidFill>
              </a:rPr>
              <a:t>var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elapsedTime</a:t>
            </a:r>
            <a:r>
              <a:rPr lang="en-US" dirty="0">
                <a:solidFill>
                  <a:schemeClr val="bg2"/>
                </a:solidFill>
              </a:rPr>
              <a:t> by remember { </a:t>
            </a:r>
            <a:r>
              <a:rPr lang="en-US" dirty="0" err="1">
                <a:solidFill>
                  <a:schemeClr val="bg2"/>
                </a:solidFill>
              </a:rPr>
              <a:t>mutableStateOf</a:t>
            </a:r>
            <a:r>
              <a:rPr lang="en-US" dirty="0">
                <a:solidFill>
                  <a:schemeClr val="bg2"/>
                </a:solidFill>
              </a:rPr>
              <a:t>(0L) }
    </a:t>
            </a:r>
            <a:r>
              <a:rPr lang="en-US" dirty="0" err="1">
                <a:solidFill>
                  <a:schemeClr val="bg2"/>
                </a:solidFill>
              </a:rPr>
              <a:t>var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isRunning</a:t>
            </a:r>
            <a:r>
              <a:rPr lang="en-US" dirty="0">
                <a:solidFill>
                  <a:schemeClr val="bg2"/>
                </a:solidFill>
              </a:rPr>
              <a:t> by remember { </a:t>
            </a:r>
            <a:r>
              <a:rPr lang="en-US" dirty="0" err="1">
                <a:solidFill>
                  <a:schemeClr val="bg2"/>
                </a:solidFill>
              </a:rPr>
              <a:t>mutableStateOf</a:t>
            </a:r>
            <a:r>
              <a:rPr lang="en-US" dirty="0">
                <a:solidFill>
                  <a:schemeClr val="bg2"/>
                </a:solidFill>
              </a:rPr>
              <a:t>(false) }
    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imageModifier</a:t>
            </a:r>
            <a:r>
              <a:rPr lang="en-US" dirty="0">
                <a:solidFill>
                  <a:schemeClr val="bg2"/>
                </a:solidFill>
              </a:rPr>
              <a:t> = Modifier
    Image(
        </a:t>
            </a:r>
            <a:r>
              <a:rPr lang="en-US" dirty="0" err="1">
                <a:solidFill>
                  <a:schemeClr val="bg2"/>
                </a:solidFill>
              </a:rPr>
              <a:t>painterResource</a:t>
            </a:r>
            <a:r>
              <a:rPr lang="en-US" dirty="0">
                <a:solidFill>
                  <a:schemeClr val="bg2"/>
                </a:solidFill>
              </a:rPr>
              <a:t>(id = </a:t>
            </a:r>
            <a:r>
              <a:rPr lang="en-US" dirty="0" err="1">
                <a:solidFill>
                  <a:schemeClr val="bg2"/>
                </a:solidFill>
              </a:rPr>
              <a:t>R.drawable.sleeptracking</a:t>
            </a:r>
            <a:r>
              <a:rPr lang="en-US" dirty="0">
                <a:solidFill>
                  <a:schemeClr val="bg2"/>
                </a:solidFill>
              </a:rPr>
              <a:t>),
        </a:t>
            </a:r>
            <a:r>
              <a:rPr lang="en-US" dirty="0" err="1">
                <a:solidFill>
                  <a:schemeClr val="bg2"/>
                </a:solidFill>
              </a:rPr>
              <a:t>contentScale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ContentScale.FillHeight</a:t>
            </a:r>
            <a:r>
              <a:rPr lang="en-US" dirty="0">
                <a:solidFill>
                  <a:schemeClr val="bg2"/>
                </a:solidFill>
              </a:rPr>
              <a:t>,
        </a:t>
            </a:r>
            <a:r>
              <a:rPr lang="en-US" dirty="0" err="1">
                <a:solidFill>
                  <a:schemeClr val="bg2"/>
                </a:solidFill>
              </a:rPr>
              <a:t>contentDescription</a:t>
            </a:r>
            <a:r>
              <a:rPr lang="en-US" dirty="0">
                <a:solidFill>
                  <a:schemeClr val="bg2"/>
                </a:solidFill>
              </a:rPr>
              <a:t> = “”,
        modifier = </a:t>
            </a:r>
            <a:r>
              <a:rPr lang="en-US" dirty="0" err="1">
                <a:solidFill>
                  <a:schemeClr val="bg2"/>
                </a:solidFill>
              </a:rPr>
              <a:t>imageModifier</a:t>
            </a:r>
            <a:r>
              <a:rPr lang="en-US" dirty="0">
                <a:solidFill>
                  <a:schemeClr val="bg2"/>
                </a:solidFill>
              </a:rPr>
              <a:t>
            .alpha(0.3F),
    )
    Column(
        modifier = </a:t>
            </a:r>
            <a:r>
              <a:rPr lang="en-US" dirty="0" err="1">
                <a:solidFill>
                  <a:schemeClr val="bg2"/>
                </a:solidFill>
              </a:rPr>
              <a:t>Modifier.fillMaxSize</a:t>
            </a:r>
            <a:r>
              <a:rPr lang="en-US" dirty="0">
                <a:solidFill>
                  <a:schemeClr val="bg2"/>
                </a:solidFill>
              </a:rPr>
              <a:t>(),
        </a:t>
            </a:r>
            <a:r>
              <a:rPr lang="en-US" dirty="0" err="1">
                <a:solidFill>
                  <a:schemeClr val="bg2"/>
                </a:solidFill>
              </a:rPr>
              <a:t>horizontalAlignment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Alignment.CenterHorizontally</a:t>
            </a:r>
            <a:r>
              <a:rPr lang="en-US" dirty="0">
                <a:solidFill>
                  <a:schemeClr val="bg2"/>
                </a:solidFill>
              </a:rPr>
              <a:t>,
        </a:t>
            </a:r>
            <a:r>
              <a:rPr lang="en-US" dirty="0" err="1">
                <a:solidFill>
                  <a:schemeClr val="bg2"/>
                </a:solidFill>
              </a:rPr>
              <a:t>verticalArrangement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Arrangement.Center</a:t>
            </a:r>
            <a:r>
              <a:rPr lang="en-US" dirty="0">
                <a:solidFill>
                  <a:schemeClr val="bg2"/>
                </a:solidFill>
              </a:rPr>
              <a:t>
    )</a:t>
            </a:r>
          </a:p>
        </p:txBody>
      </p:sp>
    </p:spTree>
    <p:extLst>
      <p:ext uri="{BB962C8B-B14F-4D97-AF65-F5344CB8AC3E}">
        <p14:creationId xmlns:p14="http://schemas.microsoft.com/office/powerpoint/2010/main" val="247465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FD5DE-41B1-6C86-B4B0-6F3CDC7F8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6CEE350D-4E8F-5C02-67F2-E3544AC45FB9}"/>
              </a:ext>
            </a:extLst>
          </p:cNvPr>
          <p:cNvSpPr/>
          <p:nvPr/>
        </p:nvSpPr>
        <p:spPr>
          <a:xfrm>
            <a:off x="951964" y="556552"/>
            <a:ext cx="8665002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# Python script for sleep tracking app
import sensors
import analytics
import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rButton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onClick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{
    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startTime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System.currentTimeMillis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()
    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isRunning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true
            }) {
                Text(“Start”)
                //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databaseHelper.addTimeLog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startTime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)
            }
        } else {
            Button(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onClick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{
    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elapsedTime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System.currentTimeMillis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()
    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isRunning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false
            }) {
                Text(“Stop”)
                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databaseHelper.addTimeLog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elapsedTime,startTime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)
            }
        }</a:t>
            </a:r>
            <a:r>
              <a:rPr lang="en-US" sz="1750" dirty="0" err="1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ecommendations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
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91676-A617-D38C-D081-581C0FEC128B}"/>
              </a:ext>
            </a:extLst>
          </p:cNvPr>
          <p:cNvSpPr/>
          <p:nvPr/>
        </p:nvSpPr>
        <p:spPr>
          <a:xfrm>
            <a:off x="11996776" y="7651488"/>
            <a:ext cx="2584677" cy="536026"/>
          </a:xfrm>
          <a:prstGeom prst="rect">
            <a:avLst/>
          </a:prstGeom>
          <a:solidFill>
            <a:srgbClr val="0D0A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C5938-97FA-5CB7-2AF4-EA941ECC0EDC}"/>
              </a:ext>
            </a:extLst>
          </p:cNvPr>
          <p:cNvSpPr txBox="1"/>
          <p:nvPr/>
        </p:nvSpPr>
        <p:spPr>
          <a:xfrm>
            <a:off x="7027223" y="1935677"/>
            <a:ext cx="68965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Private fun </a:t>
            </a:r>
            <a:r>
              <a:rPr lang="en-US" dirty="0" err="1">
                <a:solidFill>
                  <a:schemeClr val="bg2"/>
                </a:solidFill>
              </a:rPr>
              <a:t>startTrackActivity</a:t>
            </a:r>
            <a:r>
              <a:rPr lang="en-US" dirty="0">
                <a:solidFill>
                  <a:schemeClr val="bg2"/>
                </a:solidFill>
              </a:rPr>
              <a:t>(context: Context) {
    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intent = Intent(context, </a:t>
            </a:r>
            <a:r>
              <a:rPr lang="en-US" dirty="0" err="1">
                <a:solidFill>
                  <a:schemeClr val="bg2"/>
                </a:solidFill>
              </a:rPr>
              <a:t>TrackActivity</a:t>
            </a:r>
            <a:r>
              <a:rPr lang="en-US" dirty="0">
                <a:solidFill>
                  <a:schemeClr val="bg2"/>
                </a:solidFill>
              </a:rPr>
              <a:t>::</a:t>
            </a:r>
            <a:r>
              <a:rPr lang="en-US" dirty="0" err="1">
                <a:solidFill>
                  <a:schemeClr val="bg2"/>
                </a:solidFill>
              </a:rPr>
              <a:t>class.java</a:t>
            </a:r>
            <a:r>
              <a:rPr lang="en-US" dirty="0">
                <a:solidFill>
                  <a:schemeClr val="bg2"/>
                </a:solidFill>
              </a:rPr>
              <a:t>)
    </a:t>
            </a:r>
            <a:r>
              <a:rPr lang="en-US" dirty="0" err="1">
                <a:solidFill>
                  <a:schemeClr val="bg2"/>
                </a:solidFill>
              </a:rPr>
              <a:t>ContextCompat.startActivity</a:t>
            </a:r>
            <a:r>
              <a:rPr lang="en-US" dirty="0">
                <a:solidFill>
                  <a:schemeClr val="bg2"/>
                </a:solidFill>
              </a:rPr>
              <a:t>(context, intent, null)
}
fun </a:t>
            </a:r>
            <a:r>
              <a:rPr lang="en-US" dirty="0" err="1">
                <a:solidFill>
                  <a:schemeClr val="bg2"/>
                </a:solidFill>
              </a:rPr>
              <a:t>getCurrentDateTime</a:t>
            </a:r>
            <a:r>
              <a:rPr lang="en-US" dirty="0">
                <a:solidFill>
                  <a:schemeClr val="bg2"/>
                </a:solidFill>
              </a:rPr>
              <a:t>(): String {
    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dateFormat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SimpleDateFormat</a:t>
            </a:r>
            <a:r>
              <a:rPr lang="en-US" dirty="0">
                <a:solidFill>
                  <a:schemeClr val="bg2"/>
                </a:solidFill>
              </a:rPr>
              <a:t>(“</a:t>
            </a:r>
            <a:r>
              <a:rPr lang="en-US" dirty="0" err="1">
                <a:solidFill>
                  <a:schemeClr val="bg2"/>
                </a:solidFill>
              </a:rPr>
              <a:t>yyyy</a:t>
            </a:r>
            <a:r>
              <a:rPr lang="en-US" dirty="0">
                <a:solidFill>
                  <a:schemeClr val="bg2"/>
                </a:solidFill>
              </a:rPr>
              <a:t>-MM-</a:t>
            </a:r>
            <a:r>
              <a:rPr lang="en-US" dirty="0" err="1">
                <a:solidFill>
                  <a:schemeClr val="bg2"/>
                </a:solidFill>
              </a:rPr>
              <a:t>dd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HH:mm:ss</a:t>
            </a:r>
            <a:r>
              <a:rPr lang="en-US" dirty="0">
                <a:solidFill>
                  <a:schemeClr val="bg2"/>
                </a:solidFill>
              </a:rPr>
              <a:t>”, </a:t>
            </a:r>
            <a:r>
              <a:rPr lang="en-US" dirty="0" err="1">
                <a:solidFill>
                  <a:schemeClr val="bg2"/>
                </a:solidFill>
              </a:rPr>
              <a:t>Locale.getDefault</a:t>
            </a:r>
            <a:r>
              <a:rPr lang="en-US" dirty="0">
                <a:solidFill>
                  <a:schemeClr val="bg2"/>
                </a:solidFill>
              </a:rPr>
              <a:t>())
    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currentTime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System.currentTimeMillis</a:t>
            </a:r>
            <a:r>
              <a:rPr lang="en-US" dirty="0">
                <a:solidFill>
                  <a:schemeClr val="bg2"/>
                </a:solidFill>
              </a:rPr>
              <a:t>()
    return </a:t>
            </a:r>
            <a:r>
              <a:rPr lang="en-US" dirty="0" err="1">
                <a:solidFill>
                  <a:schemeClr val="bg2"/>
                </a:solidFill>
              </a:rPr>
              <a:t>dateFormat.format</a:t>
            </a:r>
            <a:r>
              <a:rPr lang="en-US" dirty="0">
                <a:solidFill>
                  <a:schemeClr val="bg2"/>
                </a:solidFill>
              </a:rPr>
              <a:t>(Date(</a:t>
            </a:r>
            <a:r>
              <a:rPr lang="en-US" dirty="0" err="1">
                <a:solidFill>
                  <a:schemeClr val="bg2"/>
                </a:solidFill>
              </a:rPr>
              <a:t>currentTime</a:t>
            </a:r>
            <a:r>
              <a:rPr lang="en-US" dirty="0">
                <a:solidFill>
                  <a:schemeClr val="bg2"/>
                </a:solidFill>
              </a:rPr>
              <a:t>))
}
fun </a:t>
            </a:r>
            <a:r>
              <a:rPr lang="en-US" dirty="0" err="1">
                <a:solidFill>
                  <a:schemeClr val="bg2"/>
                </a:solidFill>
              </a:rPr>
              <a:t>formatTime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timeInMillis</a:t>
            </a:r>
            <a:r>
              <a:rPr lang="en-US" dirty="0">
                <a:solidFill>
                  <a:schemeClr val="bg2"/>
                </a:solidFill>
              </a:rPr>
              <a:t>: Long): String {
    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hours = (</a:t>
            </a:r>
            <a:r>
              <a:rPr lang="en-US" dirty="0" err="1">
                <a:solidFill>
                  <a:schemeClr val="bg2"/>
                </a:solidFill>
              </a:rPr>
              <a:t>timeInMillis</a:t>
            </a:r>
            <a:r>
              <a:rPr lang="en-US" dirty="0">
                <a:solidFill>
                  <a:schemeClr val="bg2"/>
                </a:solidFill>
              </a:rPr>
              <a:t> / (1000 * 60 * 60)) % 24
    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minutes = (</a:t>
            </a:r>
            <a:r>
              <a:rPr lang="en-US" dirty="0" err="1">
                <a:solidFill>
                  <a:schemeClr val="bg2"/>
                </a:solidFill>
              </a:rPr>
              <a:t>timeInMillis</a:t>
            </a:r>
            <a:r>
              <a:rPr lang="en-US" dirty="0">
                <a:solidFill>
                  <a:schemeClr val="bg2"/>
                </a:solidFill>
              </a:rPr>
              <a:t> / (1000 * 60)) % 60
    </a:t>
            </a:r>
            <a:r>
              <a:rPr lang="en-US" dirty="0" err="1">
                <a:solidFill>
                  <a:schemeClr val="bg2"/>
                </a:solidFill>
              </a:rPr>
              <a:t>val</a:t>
            </a:r>
            <a:r>
              <a:rPr lang="en-US" dirty="0">
                <a:solidFill>
                  <a:schemeClr val="bg2"/>
                </a:solidFill>
              </a:rPr>
              <a:t> seconds = (</a:t>
            </a:r>
            <a:r>
              <a:rPr lang="en-US" dirty="0" err="1">
                <a:solidFill>
                  <a:schemeClr val="bg2"/>
                </a:solidFill>
              </a:rPr>
              <a:t>timeInMillis</a:t>
            </a:r>
            <a:r>
              <a:rPr lang="en-US" dirty="0">
                <a:solidFill>
                  <a:schemeClr val="bg2"/>
                </a:solidFill>
              </a:rPr>
              <a:t> / 1000) % 60
    return </a:t>
            </a:r>
            <a:r>
              <a:rPr lang="en-US" dirty="0" err="1">
                <a:solidFill>
                  <a:schemeClr val="bg2"/>
                </a:solidFill>
              </a:rPr>
              <a:t>String.format</a:t>
            </a:r>
            <a:r>
              <a:rPr lang="en-US" dirty="0">
                <a:solidFill>
                  <a:schemeClr val="bg2"/>
                </a:solidFill>
              </a:rPr>
              <a:t>(“%02d:%02d:%02d”, hours, minutes, seconds)
}</a:t>
            </a:r>
          </a:p>
        </p:txBody>
      </p:sp>
    </p:spTree>
    <p:extLst>
      <p:ext uri="{BB962C8B-B14F-4D97-AF65-F5344CB8AC3E}">
        <p14:creationId xmlns:p14="http://schemas.microsoft.com/office/powerpoint/2010/main" val="40422178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1467</Words>
  <Application>Microsoft Office PowerPoint</Application>
  <PresentationFormat>Custom</PresentationFormat>
  <Paragraphs>187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Sunil Raj</cp:lastModifiedBy>
  <cp:revision>6</cp:revision>
  <dcterms:created xsi:type="dcterms:W3CDTF">2024-11-15T13:29:33Z</dcterms:created>
  <dcterms:modified xsi:type="dcterms:W3CDTF">2024-11-16T01:43:54Z</dcterms:modified>
</cp:coreProperties>
</file>