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9F6BFF6-0911-4CE6-A6C5-75B5543F4454}" type="datetimeFigureOut">
              <a:rPr lang="en-US" smtClean="0"/>
              <a:t>24-Nov-21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F849BF-0C56-40BE-8EFA-F3339ECBE27A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85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Deep Learning based </a:t>
            </a:r>
            <a:r>
              <a:rPr lang="en-IN" dirty="0" smtClean="0"/>
              <a:t>Human </a:t>
            </a:r>
            <a:r>
              <a:rPr lang="en-IN" dirty="0" smtClean="0"/>
              <a:t>Abnormal Activity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928934"/>
            <a:ext cx="6858048" cy="3214710"/>
          </a:xfrm>
        </p:spPr>
        <p:txBody>
          <a:bodyPr/>
          <a:lstStyle/>
          <a:p>
            <a:r>
              <a:rPr lang="en-IN" smtClean="0"/>
              <a:t>Batch</a:t>
            </a:r>
            <a:r>
              <a:rPr lang="en-IN" smtClean="0">
                <a:solidFill>
                  <a:schemeClr val="tx1"/>
                </a:solidFill>
              </a:rPr>
              <a:t>:344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/>
              <a:t>P.SIVA</a:t>
            </a:r>
            <a:r>
              <a:rPr lang="en-IN" dirty="0" smtClean="0">
                <a:solidFill>
                  <a:schemeClr val="tx1"/>
                </a:solidFill>
              </a:rPr>
              <a:t>-180030646</a:t>
            </a:r>
          </a:p>
          <a:p>
            <a:r>
              <a:rPr lang="en-IN" dirty="0" smtClean="0"/>
              <a:t>G.BHARATH</a:t>
            </a:r>
            <a:r>
              <a:rPr lang="en-IN" dirty="0" smtClean="0">
                <a:solidFill>
                  <a:schemeClr val="tx1"/>
                </a:solidFill>
              </a:rPr>
              <a:t>-180030687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Guide: </a:t>
            </a:r>
            <a:r>
              <a:rPr lang="en-IN" dirty="0" err="1" smtClean="0">
                <a:solidFill>
                  <a:schemeClr val="tx1"/>
                </a:solidFill>
              </a:rPr>
              <a:t>B.Prabha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Analysis Of Detection Techniques Like Unusual I.E Suspicious Behaviour Of Human, Detection Of </a:t>
            </a:r>
            <a:r>
              <a:rPr lang="en-IN" dirty="0" err="1" smtClean="0"/>
              <a:t>Motion.Suspicious</a:t>
            </a:r>
            <a:r>
              <a:rPr lang="en-IN" dirty="0" smtClean="0"/>
              <a:t> User Activities Are Shown As Output By Our System.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 </a:t>
            </a:r>
            <a:r>
              <a:rPr lang="en-IN" dirty="0" err="1" smtClean="0"/>
              <a:t>L.Weexen</a:t>
            </a:r>
            <a:r>
              <a:rPr lang="en-IN" dirty="0" smtClean="0"/>
              <a:t>, </a:t>
            </a:r>
            <a:r>
              <a:rPr lang="en-IN" dirty="0" err="1" smtClean="0"/>
              <a:t>M.Vijaay</a:t>
            </a:r>
            <a:r>
              <a:rPr lang="en-IN" dirty="0" smtClean="0"/>
              <a:t>, And </a:t>
            </a:r>
            <a:r>
              <a:rPr lang="en-IN" dirty="0" err="1" smtClean="0"/>
              <a:t>V.Nunu</a:t>
            </a:r>
            <a:r>
              <a:rPr lang="en-IN" dirty="0" smtClean="0"/>
              <a:t>, “Anomaly Detection And Localization In  Over Crowded Scenes”,”</a:t>
            </a:r>
          </a:p>
          <a:p>
            <a:pPr>
              <a:buNone/>
            </a:pPr>
            <a:r>
              <a:rPr lang="en-IN" dirty="0" smtClean="0"/>
              <a:t>IEEE Transactions On Pattern Analysis And Machine Intelligence,”</a:t>
            </a:r>
          </a:p>
          <a:p>
            <a:r>
              <a:rPr lang="en-IN" dirty="0" err="1" smtClean="0"/>
              <a:t>G.Gayatri</a:t>
            </a:r>
            <a:r>
              <a:rPr lang="en-IN" dirty="0" smtClean="0"/>
              <a:t> , </a:t>
            </a:r>
            <a:r>
              <a:rPr lang="en-IN" dirty="0" err="1" smtClean="0"/>
              <a:t>S.Ghiriprasad</a:t>
            </a:r>
            <a:r>
              <a:rPr lang="en-IN" dirty="0" smtClean="0"/>
              <a:t>, “Anomaly Detection For Intelligent Video </a:t>
            </a:r>
            <a:r>
              <a:rPr lang="en-IN" dirty="0" err="1" smtClean="0"/>
              <a:t>Surveillance:A</a:t>
            </a:r>
            <a:r>
              <a:rPr lang="en-IN" dirty="0" smtClean="0"/>
              <a:t> Survey”,2015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Abnormal activity detection plays an important role in many areas such as surveillance, military installations, and sports. Existing abnormal activity detectors mostly rely on motion data obtained over a number of frames to characterize abnormality. However, only motion may not be able to capture all forms of abnormality, in particular, poses that do not amount to motion "outliers".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Today Human Behaviour And Pattern Of Human Activity Are Precious In Tracking And Detecting Human </a:t>
            </a:r>
            <a:r>
              <a:rPr lang="en-IN" sz="2400" dirty="0" err="1" smtClean="0"/>
              <a:t>Behaviour.In</a:t>
            </a:r>
            <a:r>
              <a:rPr lang="en-IN" sz="2400" dirty="0" smtClean="0"/>
              <a:t> Various Areas </a:t>
            </a:r>
            <a:r>
              <a:rPr lang="en-IN" sz="2400" dirty="0" err="1" smtClean="0"/>
              <a:t>Cctv</a:t>
            </a:r>
            <a:r>
              <a:rPr lang="en-IN" sz="2400" dirty="0" smtClean="0"/>
              <a:t> Cameras Are Being </a:t>
            </a:r>
            <a:r>
              <a:rPr lang="en-IN" sz="2400" dirty="0" err="1" smtClean="0"/>
              <a:t>Used.Over</a:t>
            </a:r>
            <a:r>
              <a:rPr lang="en-IN" sz="2400" dirty="0" smtClean="0"/>
              <a:t> The Course Of Time Various Processes Have  Been  </a:t>
            </a:r>
            <a:r>
              <a:rPr lang="en-IN" sz="2400" dirty="0" err="1" smtClean="0"/>
              <a:t>Automated.Thus</a:t>
            </a:r>
            <a:r>
              <a:rPr lang="en-IN" sz="2400" dirty="0" smtClean="0"/>
              <a:t> A  Need  Arises  To Automate  Video  Surveillance  Systems  For  Tracking Human Behaviour And Detection Of Suspicious </a:t>
            </a:r>
            <a:r>
              <a:rPr lang="en-IN" sz="2400" dirty="0" err="1" smtClean="0"/>
              <a:t>Activities.With</a:t>
            </a:r>
            <a:r>
              <a:rPr lang="en-IN" sz="2400" dirty="0" smtClean="0"/>
              <a:t> Help Of New Technology And Various Machine Learning Algorithms It Is Possible To Track Human </a:t>
            </a:r>
            <a:r>
              <a:rPr lang="en-IN" sz="2400" dirty="0" err="1" smtClean="0"/>
              <a:t>Behaviour.Various</a:t>
            </a:r>
            <a:r>
              <a:rPr lang="en-IN" sz="2400" dirty="0" smtClean="0"/>
              <a:t> Research </a:t>
            </a:r>
            <a:r>
              <a:rPr lang="en-IN" sz="2400" dirty="0" err="1" smtClean="0"/>
              <a:t>es</a:t>
            </a:r>
            <a:r>
              <a:rPr lang="en-IN" sz="2400" dirty="0" smtClean="0"/>
              <a:t>  Have  Been  Performed  In  This  Field To Try To  Analyse  And  Detect  Human Behaviour.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Model  Have  Been  Developed  By  Using Markov  Logic To  Try  To  Analyse  Human Behaviour Using Second Order Predicate </a:t>
            </a:r>
            <a:r>
              <a:rPr lang="en-IN" dirty="0" err="1" smtClean="0"/>
              <a:t>Logic.Also</a:t>
            </a:r>
            <a:r>
              <a:rPr lang="en-IN" dirty="0" smtClean="0"/>
              <a:t> Objection Is Done Using The  Concept Of Similar Pixels Form Same </a:t>
            </a:r>
            <a:r>
              <a:rPr lang="en-IN" dirty="0" err="1" smtClean="0"/>
              <a:t>Objects.A</a:t>
            </a:r>
            <a:r>
              <a:rPr lang="en-IN" dirty="0" smtClean="0"/>
              <a:t> Model Has Been Developed To Analyse The Motion Of Moving </a:t>
            </a:r>
            <a:r>
              <a:rPr lang="en-IN" dirty="0" err="1" smtClean="0"/>
              <a:t>Objects.The</a:t>
            </a:r>
            <a:r>
              <a:rPr lang="en-IN" dirty="0" smtClean="0"/>
              <a:t> Motion Influence Map Is Used Accordingly To Construct Behaviour. Use </a:t>
            </a:r>
            <a:r>
              <a:rPr lang="en-IN" dirty="0" err="1" smtClean="0"/>
              <a:t>OpenCv</a:t>
            </a:r>
            <a:r>
              <a:rPr lang="en-IN" dirty="0" smtClean="0"/>
              <a:t> Library Along With Tensor Flow Is Done To Find The Mapping Of Tensor Behaviour Of Objects.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We Propose A System Making Use Of </a:t>
            </a:r>
            <a:r>
              <a:rPr lang="en-IN" dirty="0" err="1" smtClean="0"/>
              <a:t>Opencv</a:t>
            </a:r>
            <a:r>
              <a:rPr lang="en-IN" dirty="0" smtClean="0"/>
              <a:t> Library Implemented In </a:t>
            </a:r>
            <a:r>
              <a:rPr lang="en-IN" dirty="0" err="1" smtClean="0"/>
              <a:t>Python.Opencv</a:t>
            </a:r>
            <a:r>
              <a:rPr lang="en-IN" dirty="0" smtClean="0"/>
              <a:t> Initially Developed By Intel  For  Image  </a:t>
            </a:r>
            <a:r>
              <a:rPr lang="en-IN" dirty="0" err="1" smtClean="0"/>
              <a:t>Processing.It</a:t>
            </a:r>
            <a:r>
              <a:rPr lang="en-IN" dirty="0" smtClean="0"/>
              <a:t> Has  Built  In  Function  For  Performing  Various  Actions  On  </a:t>
            </a:r>
            <a:r>
              <a:rPr lang="en-IN" dirty="0" err="1" smtClean="0"/>
              <a:t>Images.It</a:t>
            </a:r>
            <a:r>
              <a:rPr lang="en-IN" dirty="0" smtClean="0"/>
              <a:t> Makes Use Of </a:t>
            </a:r>
            <a:r>
              <a:rPr lang="en-IN" dirty="0" err="1" smtClean="0"/>
              <a:t>Numpy</a:t>
            </a:r>
            <a:r>
              <a:rPr lang="en-IN" dirty="0" smtClean="0"/>
              <a:t> Library To Store The Visual Images Into A Stream Of </a:t>
            </a:r>
            <a:r>
              <a:rPr lang="en-IN" dirty="0" err="1" smtClean="0"/>
              <a:t>Frames.Basically</a:t>
            </a:r>
            <a:r>
              <a:rPr lang="en-IN" dirty="0" smtClean="0"/>
              <a:t> An Image Is Broken Into </a:t>
            </a:r>
            <a:r>
              <a:rPr lang="en-IN" dirty="0" err="1" smtClean="0"/>
              <a:t>Frames.Then</a:t>
            </a:r>
            <a:r>
              <a:rPr lang="en-IN" dirty="0" smtClean="0"/>
              <a:t> This Images Are Stored In A Stream Of </a:t>
            </a:r>
            <a:r>
              <a:rPr lang="en-IN" dirty="0" err="1" smtClean="0"/>
              <a:t>Bytes.Then</a:t>
            </a:r>
            <a:r>
              <a:rPr lang="en-IN" dirty="0" smtClean="0"/>
              <a:t> Consecutive Frames Are Compared  I.E  If There  Is  A  Movement  Of  A  Certain  Object  Then  That  Byte  Stream  Representing  That Object  Will  </a:t>
            </a:r>
            <a:r>
              <a:rPr lang="en-IN" dirty="0" err="1" smtClean="0"/>
              <a:t>Change.So</a:t>
            </a:r>
            <a:r>
              <a:rPr lang="en-IN" dirty="0" smtClean="0"/>
              <a:t> Comparing  Streams  Of  Consecutive  Frames  Moving  Objects  Are  Detected  And Pattern Of Their Motion Is </a:t>
            </a:r>
            <a:r>
              <a:rPr lang="en-IN" dirty="0" err="1" smtClean="0"/>
              <a:t>Recorded.By</a:t>
            </a:r>
            <a:r>
              <a:rPr lang="en-IN" dirty="0" smtClean="0"/>
              <a:t> Analysing These Patterns The Nature Of Behaviour Of Objects Is Detected.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Basic Steps Are:</a:t>
            </a:r>
          </a:p>
          <a:p>
            <a:r>
              <a:rPr lang="en-IN" dirty="0" smtClean="0"/>
              <a:t> 1.Optical Flow Of Blocks</a:t>
            </a:r>
          </a:p>
          <a:p>
            <a:r>
              <a:rPr lang="en-IN" dirty="0" smtClean="0"/>
              <a:t> 2.Calculate Optical Flow Of Every Blocks</a:t>
            </a:r>
          </a:p>
          <a:p>
            <a:r>
              <a:rPr lang="en-IN" dirty="0" smtClean="0"/>
              <a:t> 3.Generate Motion Influence Map:</a:t>
            </a:r>
          </a:p>
          <a:p>
            <a:r>
              <a:rPr lang="en-IN" dirty="0" smtClean="0"/>
              <a:t> 4.Feature Extraction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Working Of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6237"/>
            <a:ext cx="8643998" cy="452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 This System  Requires  Supervised  Learning. Initially The  System  Is  Trained  Using  Various  Training</a:t>
            </a:r>
          </a:p>
          <a:p>
            <a:pPr>
              <a:buNone/>
            </a:pPr>
            <a:r>
              <a:rPr lang="en-IN" sz="2400" dirty="0" smtClean="0"/>
              <a:t>    Samples. Various Kinds Of  Behaviour  Are  Studied.</a:t>
            </a:r>
          </a:p>
          <a:p>
            <a:pPr>
              <a:buNone/>
            </a:pPr>
            <a:r>
              <a:rPr lang="en-IN" sz="2400" dirty="0" smtClean="0"/>
              <a:t>    Finally A Test Data Is Given As Input. It Performs Feature  Extraction  And  </a:t>
            </a:r>
            <a:r>
              <a:rPr lang="en-IN" sz="2300" dirty="0" smtClean="0"/>
              <a:t>Analyses</a:t>
            </a:r>
            <a:r>
              <a:rPr lang="en-IN" sz="2400" dirty="0" smtClean="0"/>
              <a:t>  The  Behaviour, Tracks  Motion  Of  Objects  And  Finally Classifies  The Type Of Activity.</a:t>
            </a:r>
          </a:p>
          <a:p>
            <a:pPr>
              <a:buNone/>
            </a:pPr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lh3.googleusercontent.com/hbJh-BNJD5dXNenGWvABISQqrYCZocrheWvffOTXG-2pmCi4RtcL4pFNwERSp-nBo6-9JNaQFWHF-Pf08wNveDAlonyMNJ0LIibMmpPRlOYrCVi_147MJQ9KfXrGr3C7baq_p7v95BY=s16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358114" cy="5010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System Can Be Merged With Face Detection System So As Whenever An Unusual Activity Is Detected The Identity Of Individuals  Can Also Be </a:t>
            </a:r>
            <a:r>
              <a:rPr lang="en-IN" dirty="0" err="1" smtClean="0"/>
              <a:t>Detected.Also</a:t>
            </a:r>
            <a:r>
              <a:rPr lang="en-IN" dirty="0" smtClean="0"/>
              <a:t> Using Machine Learning Algorithms An</a:t>
            </a:r>
          </a:p>
          <a:p>
            <a:r>
              <a:rPr lang="en-IN" dirty="0" smtClean="0"/>
              <a:t>Effort Can Be Made To Predict The Unusual Activity Before The Activity Occurs.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</TotalTime>
  <Words>194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Deep Learning based Human Abnormal Activity Detection</vt:lpstr>
      <vt:lpstr>Abstract</vt:lpstr>
      <vt:lpstr>Introduction</vt:lpstr>
      <vt:lpstr>PowerPoint Presentation</vt:lpstr>
      <vt:lpstr>Proposed System</vt:lpstr>
      <vt:lpstr>PowerPoint Presentation</vt:lpstr>
      <vt:lpstr>Working Of System</vt:lpstr>
      <vt:lpstr>PowerPoint Presentation</vt:lpstr>
      <vt:lpstr>Future Scope</vt:lpstr>
      <vt:lpstr>Conclusion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 Activity Detection</dc:title>
  <dc:creator>Windows User</dc:creator>
  <cp:lastModifiedBy>Siva Puppala</cp:lastModifiedBy>
  <cp:revision>4</cp:revision>
  <dcterms:created xsi:type="dcterms:W3CDTF">2021-10-23T04:05:29Z</dcterms:created>
  <dcterms:modified xsi:type="dcterms:W3CDTF">2021-11-24T03:23:01Z</dcterms:modified>
</cp:coreProperties>
</file>