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0" r:id="rId4"/>
    <p:sldId id="261" r:id="rId5"/>
    <p:sldId id="262" r:id="rId6"/>
    <p:sldId id="271" r:id="rId7"/>
    <p:sldId id="263" r:id="rId8"/>
    <p:sldId id="272" r:id="rId9"/>
    <p:sldId id="264" r:id="rId10"/>
    <p:sldId id="265" r:id="rId11"/>
    <p:sldId id="266" r:id="rId12"/>
    <p:sldId id="269" r:id="rId13"/>
    <p:sldId id="268" r:id="rId14"/>
    <p:sldId id="267"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1/5/2022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1/5/2022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1/5/2022</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1/5/2022</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1/5/2022</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1/5/2022</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8296" y="2156138"/>
            <a:ext cx="8825658" cy="3329581"/>
          </a:xfrm>
        </p:spPr>
        <p:txBody>
          <a:bodyPr/>
          <a:lstStyle/>
          <a:p>
            <a:r>
              <a:rPr lang="en-IN" b="1" dirty="0"/>
              <a:t>Pose </a:t>
            </a:r>
            <a:r>
              <a:rPr lang="en-IN" b="1" dirty="0" smtClean="0"/>
              <a:t>Estimation - Python OpenCV</a:t>
            </a:r>
            <a:r>
              <a:rPr lang="en-IN" b="1" dirty="0"/>
              <a:t/>
            </a:r>
            <a:br>
              <a:rPr lang="en-IN" b="1" dirty="0"/>
            </a:br>
            <a:endParaRPr lang="en-IN" dirty="0"/>
          </a:p>
        </p:txBody>
      </p:sp>
      <p:sp>
        <p:nvSpPr>
          <p:cNvPr id="3" name="Subtitle 2"/>
          <p:cNvSpPr>
            <a:spLocks noGrp="1"/>
          </p:cNvSpPr>
          <p:nvPr>
            <p:ph type="subTitle" idx="1"/>
          </p:nvPr>
        </p:nvSpPr>
        <p:spPr>
          <a:xfrm>
            <a:off x="3079881" y="5621040"/>
            <a:ext cx="8825658" cy="861420"/>
          </a:xfrm>
        </p:spPr>
        <p:txBody>
          <a:bodyPr>
            <a:noAutofit/>
          </a:bodyPr>
          <a:lstStyle/>
          <a:p>
            <a:r>
              <a:rPr lang="en-US" dirty="0" smtClean="0"/>
              <a:t>                                                                                                 </a:t>
            </a:r>
            <a:r>
              <a:rPr lang="en-US" dirty="0" smtClean="0">
                <a:solidFill>
                  <a:schemeClr val="tx1"/>
                </a:solidFill>
              </a:rPr>
              <a:t>by,</a:t>
            </a:r>
          </a:p>
          <a:p>
            <a:r>
              <a:rPr lang="en-US" dirty="0">
                <a:solidFill>
                  <a:schemeClr val="tx1"/>
                </a:solidFill>
              </a:rPr>
              <a:t> </a:t>
            </a:r>
            <a:r>
              <a:rPr lang="en-US" dirty="0" smtClean="0">
                <a:solidFill>
                  <a:schemeClr val="tx1"/>
                </a:solidFill>
              </a:rPr>
              <a:t>                                                                                SIVARAJ D ( 205229140)</a:t>
            </a:r>
          </a:p>
          <a:p>
            <a:r>
              <a:rPr lang="en-US" b="1" dirty="0"/>
              <a:t> </a:t>
            </a:r>
            <a:r>
              <a:rPr lang="en-US" b="1" dirty="0" smtClean="0"/>
              <a:t>                                                                                     </a:t>
            </a:r>
            <a:endParaRPr lang="en-IN" b="1" dirty="0"/>
          </a:p>
          <a:p>
            <a:r>
              <a:rPr lang="en-US" dirty="0" smtClean="0"/>
              <a:t>                                                                                              </a:t>
            </a:r>
            <a:endParaRPr lang="en-IN" dirty="0"/>
          </a:p>
        </p:txBody>
      </p:sp>
    </p:spTree>
    <p:extLst>
      <p:ext uri="{BB962C8B-B14F-4D97-AF65-F5344CB8AC3E}">
        <p14:creationId xmlns:p14="http://schemas.microsoft.com/office/powerpoint/2010/main" val="15061370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8976" y="452717"/>
            <a:ext cx="10877320" cy="6115507"/>
          </a:xfrm>
        </p:spPr>
      </p:pic>
    </p:spTree>
    <p:extLst>
      <p:ext uri="{BB962C8B-B14F-4D97-AF65-F5344CB8AC3E}">
        <p14:creationId xmlns:p14="http://schemas.microsoft.com/office/powerpoint/2010/main" val="17994821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6111" y="452717"/>
            <a:ext cx="10762786" cy="6051113"/>
          </a:xfrm>
        </p:spPr>
      </p:pic>
    </p:spTree>
    <p:extLst>
      <p:ext uri="{BB962C8B-B14F-4D97-AF65-F5344CB8AC3E}">
        <p14:creationId xmlns:p14="http://schemas.microsoft.com/office/powerpoint/2010/main" val="4436196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60146" y="2867554"/>
            <a:ext cx="10719494" cy="1858992"/>
          </a:xfrm>
        </p:spPr>
        <p:txBody>
          <a:bodyPr/>
          <a:lstStyle/>
          <a:p>
            <a:r>
              <a:rPr lang="en-US" sz="6000" b="1" dirty="0" smtClean="0">
                <a:latin typeface="Arial" panose="020B0604020202020204" pitchFamily="34" charset="0"/>
                <a:cs typeface="Arial" panose="020B0604020202020204" pitchFamily="34" charset="0"/>
              </a:rPr>
              <a:t>OUTPUT</a:t>
            </a:r>
            <a:endParaRPr lang="en-IN" sz="6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895744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6111" y="452717"/>
            <a:ext cx="10877320" cy="6115507"/>
          </a:xfrm>
        </p:spPr>
      </p:pic>
    </p:spTree>
    <p:extLst>
      <p:ext uri="{BB962C8B-B14F-4D97-AF65-F5344CB8AC3E}">
        <p14:creationId xmlns:p14="http://schemas.microsoft.com/office/powerpoint/2010/main" val="15509371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8381" y="339747"/>
            <a:ext cx="11169883" cy="6279993"/>
          </a:xfrm>
        </p:spPr>
      </p:pic>
    </p:spTree>
    <p:extLst>
      <p:ext uri="{BB962C8B-B14F-4D97-AF65-F5344CB8AC3E}">
        <p14:creationId xmlns:p14="http://schemas.microsoft.com/office/powerpoint/2010/main" val="30891773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24917" y="2577733"/>
            <a:ext cx="9404723" cy="1400530"/>
          </a:xfrm>
        </p:spPr>
        <p:txBody>
          <a:bodyPr/>
          <a:lstStyle/>
          <a:p>
            <a:r>
              <a:rPr lang="en-US" sz="5400" dirty="0" smtClean="0">
                <a:latin typeface="Arial" panose="020B0604020202020204" pitchFamily="34" charset="0"/>
                <a:cs typeface="Arial" panose="020B0604020202020204" pitchFamily="34" charset="0"/>
              </a:rPr>
              <a:t>THANK YOU </a:t>
            </a:r>
            <a:endParaRPr lang="en-IN" sz="5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435719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2776" y="1122419"/>
            <a:ext cx="9404723" cy="1400530"/>
          </a:xfrm>
        </p:spPr>
        <p:txBody>
          <a:bodyPr/>
          <a:lstStyle/>
          <a:p>
            <a:r>
              <a:rPr lang="en-IN" b="1" dirty="0">
                <a:latin typeface="Arial" panose="020B0604020202020204" pitchFamily="34" charset="0"/>
                <a:cs typeface="Arial" panose="020B0604020202020204" pitchFamily="34" charset="0"/>
              </a:rPr>
              <a:t>What is Pose Estimation?</a:t>
            </a:r>
            <a:br>
              <a:rPr lang="en-IN" b="1" dirty="0">
                <a:latin typeface="Arial" panose="020B0604020202020204" pitchFamily="34" charset="0"/>
                <a:cs typeface="Arial" panose="020B0604020202020204" pitchFamily="34" charset="0"/>
              </a:rPr>
            </a:br>
            <a:endParaRPr lang="en-IN"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1051797" y="2213856"/>
            <a:ext cx="8946541" cy="4195481"/>
          </a:xfrm>
        </p:spPr>
        <p:txBody>
          <a:bodyPr>
            <a:normAutofit/>
          </a:bodyPr>
          <a:lstStyle/>
          <a:p>
            <a:pPr fontAlgn="base"/>
            <a:r>
              <a:rPr lang="en-US" sz="2400" dirty="0">
                <a:latin typeface="Arial" panose="020B0604020202020204" pitchFamily="34" charset="0"/>
                <a:cs typeface="Arial" panose="020B0604020202020204" pitchFamily="34" charset="0"/>
              </a:rPr>
              <a:t>Pose estimation is a computer vision technique that is used to predict the configuration of the body(POSE) from an image. </a:t>
            </a:r>
            <a:endParaRPr lang="en-US" sz="2400" dirty="0" smtClean="0">
              <a:latin typeface="Arial" panose="020B0604020202020204" pitchFamily="34" charset="0"/>
              <a:cs typeface="Arial" panose="020B0604020202020204" pitchFamily="34" charset="0"/>
            </a:endParaRPr>
          </a:p>
          <a:p>
            <a:pPr fontAlgn="base"/>
            <a:r>
              <a:rPr lang="en-US" sz="2400" dirty="0" smtClean="0">
                <a:latin typeface="Arial" panose="020B0604020202020204" pitchFamily="34" charset="0"/>
                <a:cs typeface="Arial" panose="020B0604020202020204" pitchFamily="34" charset="0"/>
              </a:rPr>
              <a:t>The </a:t>
            </a:r>
            <a:r>
              <a:rPr lang="en-US" sz="2400" dirty="0">
                <a:latin typeface="Arial" panose="020B0604020202020204" pitchFamily="34" charset="0"/>
                <a:cs typeface="Arial" panose="020B0604020202020204" pitchFamily="34" charset="0"/>
              </a:rPr>
              <a:t>reason for its importance is the abundance of applications that can benefit from technology. </a:t>
            </a:r>
          </a:p>
          <a:p>
            <a:pPr fontAlgn="base"/>
            <a:r>
              <a:rPr lang="en-US" sz="2400" dirty="0">
                <a:latin typeface="Arial" panose="020B0604020202020204" pitchFamily="34" charset="0"/>
                <a:cs typeface="Arial" panose="020B0604020202020204" pitchFamily="34" charset="0"/>
              </a:rPr>
              <a:t>Human pose estimation localizes body key points to accurately recognize the postures of individuals given an image. </a:t>
            </a:r>
            <a:endParaRPr lang="en-US" sz="2400" dirty="0" smtClean="0">
              <a:latin typeface="Arial" panose="020B0604020202020204" pitchFamily="34" charset="0"/>
              <a:cs typeface="Arial" panose="020B0604020202020204" pitchFamily="34" charset="0"/>
            </a:endParaRPr>
          </a:p>
          <a:p>
            <a:pPr fontAlgn="base"/>
            <a:r>
              <a:rPr lang="en-US" sz="2400" dirty="0" smtClean="0">
                <a:latin typeface="Arial" panose="020B0604020202020204" pitchFamily="34" charset="0"/>
                <a:cs typeface="Arial" panose="020B0604020202020204" pitchFamily="34" charset="0"/>
              </a:rPr>
              <a:t>These </a:t>
            </a:r>
            <a:r>
              <a:rPr lang="en-US" sz="2400" dirty="0">
                <a:latin typeface="Arial" panose="020B0604020202020204" pitchFamily="34" charset="0"/>
                <a:cs typeface="Arial" panose="020B0604020202020204" pitchFamily="34" charset="0"/>
              </a:rPr>
              <a:t>estimations are performed in either 3D or 2D. </a:t>
            </a:r>
          </a:p>
          <a:p>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035671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6866" y="1058025"/>
            <a:ext cx="9404723" cy="1400530"/>
          </a:xfrm>
        </p:spPr>
        <p:txBody>
          <a:bodyPr/>
          <a:lstStyle/>
          <a:p>
            <a:r>
              <a:rPr lang="en-IN" dirty="0">
                <a:latin typeface="Arial" panose="020B0604020202020204" pitchFamily="34" charset="0"/>
                <a:cs typeface="Arial" panose="020B0604020202020204" pitchFamily="34" charset="0"/>
              </a:rPr>
              <a:t>What is </a:t>
            </a:r>
            <a:r>
              <a:rPr lang="en-IN" dirty="0" smtClean="0">
                <a:latin typeface="Arial" panose="020B0604020202020204" pitchFamily="34" charset="0"/>
                <a:cs typeface="Arial" panose="020B0604020202020204" pitchFamily="34" charset="0"/>
              </a:rPr>
              <a:t>OpenCV ?</a:t>
            </a:r>
            <a:r>
              <a:rPr lang="en-IN" dirty="0"/>
              <a:t/>
            </a:r>
            <a:br>
              <a:rPr lang="en-IN" dirty="0"/>
            </a:br>
            <a:endParaRPr lang="en-IN" dirty="0"/>
          </a:p>
        </p:txBody>
      </p:sp>
      <p:sp>
        <p:nvSpPr>
          <p:cNvPr id="3" name="Content Placeholder 2"/>
          <p:cNvSpPr>
            <a:spLocks noGrp="1"/>
          </p:cNvSpPr>
          <p:nvPr>
            <p:ph idx="1"/>
          </p:nvPr>
        </p:nvSpPr>
        <p:spPr/>
        <p:txBody>
          <a:bodyPr>
            <a:normAutofit/>
          </a:bodyPr>
          <a:lstStyle/>
          <a:p>
            <a:r>
              <a:rPr lang="en-US" sz="2400" dirty="0">
                <a:latin typeface="Arial" panose="020B0604020202020204" pitchFamily="34" charset="0"/>
                <a:cs typeface="Arial" panose="020B0604020202020204" pitchFamily="34" charset="0"/>
              </a:rPr>
              <a:t>OpenCV is an open-source library mainly used for computer vision, image processing, and machine learning. </a:t>
            </a:r>
            <a:endParaRPr lang="en-US" sz="2400" dirty="0" smtClean="0">
              <a:latin typeface="Arial" panose="020B0604020202020204" pitchFamily="34" charset="0"/>
              <a:cs typeface="Arial" panose="020B0604020202020204" pitchFamily="34" charset="0"/>
            </a:endParaRPr>
          </a:p>
          <a:p>
            <a:r>
              <a:rPr lang="en-US" sz="2400" dirty="0" smtClean="0">
                <a:latin typeface="Arial" panose="020B0604020202020204" pitchFamily="34" charset="0"/>
                <a:cs typeface="Arial" panose="020B0604020202020204" pitchFamily="34" charset="0"/>
              </a:rPr>
              <a:t>It </a:t>
            </a:r>
            <a:r>
              <a:rPr lang="en-US" sz="2400" dirty="0">
                <a:latin typeface="Arial" panose="020B0604020202020204" pitchFamily="34" charset="0"/>
                <a:cs typeface="Arial" panose="020B0604020202020204" pitchFamily="34" charset="0"/>
              </a:rPr>
              <a:t>gives better output for real-time data, with the help of OpenCV, we can process images and videos so that the implemented algorithm can be able to identify objects such as cars, traffic signals, number plates, etc., and faces, or even handwriting of a human. </a:t>
            </a:r>
            <a:endParaRPr lang="en-US" sz="2400" dirty="0" smtClean="0">
              <a:latin typeface="Arial" panose="020B0604020202020204" pitchFamily="34" charset="0"/>
              <a:cs typeface="Arial" panose="020B0604020202020204" pitchFamily="34" charset="0"/>
            </a:endParaRPr>
          </a:p>
          <a:p>
            <a:r>
              <a:rPr lang="en-US" sz="2400" dirty="0" smtClean="0">
                <a:latin typeface="Arial" panose="020B0604020202020204" pitchFamily="34" charset="0"/>
                <a:cs typeface="Arial" panose="020B0604020202020204" pitchFamily="34" charset="0"/>
              </a:rPr>
              <a:t>With </a:t>
            </a:r>
            <a:r>
              <a:rPr lang="en-US" sz="2400" dirty="0">
                <a:latin typeface="Arial" panose="020B0604020202020204" pitchFamily="34" charset="0"/>
                <a:cs typeface="Arial" panose="020B0604020202020204" pitchFamily="34" charset="0"/>
              </a:rPr>
              <a:t>the help of other data analysis libraries, OpenCV is capable of processing the images and videos according to </a:t>
            </a:r>
            <a:r>
              <a:rPr lang="en-US" sz="2400" dirty="0" smtClean="0">
                <a:latin typeface="Arial" panose="020B0604020202020204" pitchFamily="34" charset="0"/>
                <a:cs typeface="Arial" panose="020B0604020202020204" pitchFamily="34" charset="0"/>
              </a:rPr>
              <a:t>our </a:t>
            </a:r>
            <a:r>
              <a:rPr lang="en-US" sz="2400" dirty="0">
                <a:latin typeface="Arial" panose="020B0604020202020204" pitchFamily="34" charset="0"/>
                <a:cs typeface="Arial" panose="020B0604020202020204" pitchFamily="34" charset="0"/>
              </a:rPr>
              <a:t>desire.</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497187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077" y="246655"/>
            <a:ext cx="9404723" cy="1400530"/>
          </a:xfrm>
        </p:spPr>
        <p:txBody>
          <a:bodyPr/>
          <a:lstStyle/>
          <a:p>
            <a:r>
              <a:rPr lang="en-IN" dirty="0">
                <a:latin typeface="Arial" panose="020B0604020202020204" pitchFamily="34" charset="0"/>
                <a:cs typeface="Arial" panose="020B0604020202020204" pitchFamily="34" charset="0"/>
              </a:rPr>
              <a:t>What is Mediapipe?</a:t>
            </a:r>
            <a:br>
              <a:rPr lang="en-IN" dirty="0">
                <a:latin typeface="Arial" panose="020B0604020202020204" pitchFamily="34" charset="0"/>
                <a:cs typeface="Arial" panose="020B0604020202020204" pitchFamily="34" charset="0"/>
              </a:rPr>
            </a:br>
            <a:r>
              <a:rPr lang="en-IN" dirty="0">
                <a:latin typeface="Arial" panose="020B0604020202020204" pitchFamily="34" charset="0"/>
                <a:cs typeface="Arial" panose="020B0604020202020204" pitchFamily="34" charset="0"/>
              </a:rPr>
              <a:t/>
            </a:r>
            <a:br>
              <a:rPr lang="en-IN" dirty="0">
                <a:latin typeface="Arial" panose="020B0604020202020204" pitchFamily="34" charset="0"/>
                <a:cs typeface="Arial" panose="020B0604020202020204" pitchFamily="34" charset="0"/>
              </a:rPr>
            </a:br>
            <a:endParaRPr lang="en-IN"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1206343" y="1421853"/>
            <a:ext cx="8946541" cy="4850158"/>
          </a:xfrm>
        </p:spPr>
        <p:txBody>
          <a:bodyPr>
            <a:noAutofit/>
          </a:bodyPr>
          <a:lstStyle/>
          <a:p>
            <a:r>
              <a:rPr lang="en-US" sz="1800" dirty="0">
                <a:latin typeface="Arial" panose="020B0604020202020204" pitchFamily="34" charset="0"/>
                <a:cs typeface="Arial" panose="020B0604020202020204" pitchFamily="34" charset="0"/>
              </a:rPr>
              <a:t>Mediapipe is a framework mainly used for building multimodal audio, video, or any time series data. </a:t>
            </a:r>
            <a:endParaRPr lang="en-US" sz="1800" dirty="0" smtClean="0">
              <a:latin typeface="Arial" panose="020B0604020202020204" pitchFamily="34" charset="0"/>
              <a:cs typeface="Arial" panose="020B0604020202020204" pitchFamily="34" charset="0"/>
            </a:endParaRPr>
          </a:p>
          <a:p>
            <a:r>
              <a:rPr lang="en-US" sz="1800" dirty="0">
                <a:latin typeface="Arial" panose="020B0604020202020204" pitchFamily="34" charset="0"/>
                <a:cs typeface="Arial" panose="020B0604020202020204" pitchFamily="34" charset="0"/>
              </a:rPr>
              <a:t>Media Pipe Pose is a framework for high-fidelity body pose tracking, which takes input from RGB video frames and infers 33 3D landmarks on the whole human. </a:t>
            </a:r>
            <a:endParaRPr lang="en-US" sz="1800" dirty="0" smtClean="0">
              <a:latin typeface="Arial" panose="020B0604020202020204" pitchFamily="34" charset="0"/>
              <a:cs typeface="Arial" panose="020B0604020202020204" pitchFamily="34" charset="0"/>
            </a:endParaRPr>
          </a:p>
          <a:p>
            <a:r>
              <a:rPr lang="en-US" sz="1800" dirty="0" smtClean="0">
                <a:latin typeface="Arial" panose="020B0604020202020204" pitchFamily="34" charset="0"/>
                <a:cs typeface="Arial" panose="020B0604020202020204" pitchFamily="34" charset="0"/>
              </a:rPr>
              <a:t>Current </a:t>
            </a:r>
            <a:r>
              <a:rPr lang="en-US" sz="1800" dirty="0">
                <a:latin typeface="Arial" panose="020B0604020202020204" pitchFamily="34" charset="0"/>
                <a:cs typeface="Arial" panose="020B0604020202020204" pitchFamily="34" charset="0"/>
              </a:rPr>
              <a:t>state-of-the-art approach methods rely primarily on powerful desktop environments for inferencing, whereas this method outperforms other methods and achieves very good results in real-time.</a:t>
            </a:r>
            <a:endParaRPr lang="en-US" sz="1800" dirty="0" smtClean="0">
              <a:latin typeface="Arial" panose="020B0604020202020204" pitchFamily="34" charset="0"/>
              <a:cs typeface="Arial" panose="020B0604020202020204" pitchFamily="34" charset="0"/>
            </a:endParaRPr>
          </a:p>
          <a:p>
            <a:pPr marL="0" indent="0">
              <a:buNone/>
            </a:pPr>
            <a:r>
              <a:rPr lang="en-IN" sz="1800" b="1" dirty="0" smtClean="0">
                <a:latin typeface="Arial" panose="020B0604020202020204" pitchFamily="34" charset="0"/>
                <a:cs typeface="Arial" panose="020B0604020202020204" pitchFamily="34" charset="0"/>
              </a:rPr>
              <a:t>Cutting </a:t>
            </a:r>
            <a:r>
              <a:rPr lang="en-IN" sz="1800" b="1" dirty="0">
                <a:latin typeface="Arial" panose="020B0604020202020204" pitchFamily="34" charset="0"/>
                <a:cs typeface="Arial" panose="020B0604020202020204" pitchFamily="34" charset="0"/>
              </a:rPr>
              <a:t>edge ML models using </a:t>
            </a:r>
            <a:r>
              <a:rPr lang="en-IN" sz="1800" b="1" dirty="0" smtClean="0">
                <a:latin typeface="Arial" panose="020B0604020202020204" pitchFamily="34" charset="0"/>
                <a:cs typeface="Arial" panose="020B0604020202020204" pitchFamily="34" charset="0"/>
              </a:rPr>
              <a:t>Mediapipe :</a:t>
            </a:r>
            <a:endParaRPr lang="en-IN" sz="1800" b="1" dirty="0">
              <a:latin typeface="Arial" panose="020B0604020202020204" pitchFamily="34" charset="0"/>
              <a:cs typeface="Arial" panose="020B0604020202020204" pitchFamily="34" charset="0"/>
            </a:endParaRPr>
          </a:p>
          <a:p>
            <a:r>
              <a:rPr lang="en-IN" sz="1800" dirty="0">
                <a:latin typeface="Arial" panose="020B0604020202020204" pitchFamily="34" charset="0"/>
                <a:cs typeface="Arial" panose="020B0604020202020204" pitchFamily="34" charset="0"/>
              </a:rPr>
              <a:t>Face Detection</a:t>
            </a:r>
          </a:p>
          <a:p>
            <a:r>
              <a:rPr lang="en-IN" sz="1800" dirty="0">
                <a:latin typeface="Arial" panose="020B0604020202020204" pitchFamily="34" charset="0"/>
                <a:cs typeface="Arial" panose="020B0604020202020204" pitchFamily="34" charset="0"/>
              </a:rPr>
              <a:t>Multi-hand Tracking</a:t>
            </a:r>
          </a:p>
          <a:p>
            <a:r>
              <a:rPr lang="en-IN" sz="1800" dirty="0">
                <a:latin typeface="Arial" panose="020B0604020202020204" pitchFamily="34" charset="0"/>
                <a:cs typeface="Arial" panose="020B0604020202020204" pitchFamily="34" charset="0"/>
              </a:rPr>
              <a:t>Hair Segmentation</a:t>
            </a:r>
          </a:p>
          <a:p>
            <a:r>
              <a:rPr lang="en-IN" sz="1800" dirty="0">
                <a:latin typeface="Arial" panose="020B0604020202020204" pitchFamily="34" charset="0"/>
                <a:cs typeface="Arial" panose="020B0604020202020204" pitchFamily="34" charset="0"/>
              </a:rPr>
              <a:t>Object Detection and </a:t>
            </a:r>
            <a:r>
              <a:rPr lang="en-IN" sz="1800" dirty="0" smtClean="0">
                <a:latin typeface="Arial" panose="020B0604020202020204" pitchFamily="34" charset="0"/>
                <a:cs typeface="Arial" panose="020B0604020202020204" pitchFamily="34" charset="0"/>
              </a:rPr>
              <a:t>Tracking</a:t>
            </a:r>
            <a:endParaRPr lang="en-IN" sz="1800" dirty="0">
              <a:latin typeface="Arial" panose="020B0604020202020204" pitchFamily="34" charset="0"/>
              <a:cs typeface="Arial" panose="020B0604020202020204" pitchFamily="34" charset="0"/>
            </a:endParaRPr>
          </a:p>
          <a:p>
            <a:r>
              <a:rPr lang="en-IN" sz="1800" dirty="0">
                <a:latin typeface="Arial" panose="020B0604020202020204" pitchFamily="34" charset="0"/>
                <a:cs typeface="Arial" panose="020B0604020202020204" pitchFamily="34" charset="0"/>
              </a:rPr>
              <a:t>Pose Estimation</a:t>
            </a:r>
          </a:p>
          <a:p>
            <a:endParaRPr lang="en-IN"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140256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400" b="1" dirty="0">
                <a:latin typeface="Arial" panose="020B0604020202020204" pitchFamily="34" charset="0"/>
                <a:cs typeface="Arial" panose="020B0604020202020204" pitchFamily="34" charset="0"/>
              </a:rPr>
              <a:t>Pose Landmark Model</a:t>
            </a:r>
            <a:endParaRPr lang="en-IN" sz="4400" dirty="0">
              <a:latin typeface="Arial" panose="020B0604020202020204" pitchFamily="34" charset="0"/>
              <a:cs typeface="Arial" panose="020B0604020202020204" pitchFamily="34"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13673" y="1687132"/>
            <a:ext cx="8219724" cy="4863636"/>
          </a:xfrm>
        </p:spPr>
      </p:pic>
    </p:spTree>
    <p:extLst>
      <p:ext uri="{BB962C8B-B14F-4D97-AF65-F5344CB8AC3E}">
        <p14:creationId xmlns:p14="http://schemas.microsoft.com/office/powerpoint/2010/main" val="42460129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40072" y="2667884"/>
            <a:ext cx="9404723" cy="1400530"/>
          </a:xfrm>
        </p:spPr>
        <p:txBody>
          <a:bodyPr/>
          <a:lstStyle/>
          <a:p>
            <a:r>
              <a:rPr lang="en-US" sz="5400" dirty="0" smtClean="0">
                <a:latin typeface="Arial" panose="020B0604020202020204" pitchFamily="34" charset="0"/>
                <a:cs typeface="Arial" panose="020B0604020202020204" pitchFamily="34" charset="0"/>
              </a:rPr>
              <a:t>CODING</a:t>
            </a:r>
            <a:endParaRPr lang="en-IN" sz="5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109341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1520" y="517113"/>
            <a:ext cx="10907527" cy="6132490"/>
          </a:xfrm>
        </p:spPr>
      </p:pic>
    </p:spTree>
    <p:extLst>
      <p:ext uri="{BB962C8B-B14F-4D97-AF65-F5344CB8AC3E}">
        <p14:creationId xmlns:p14="http://schemas.microsoft.com/office/powerpoint/2010/main" val="1630527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6111" y="452718"/>
            <a:ext cx="10991856" cy="6179902"/>
          </a:xfrm>
        </p:spPr>
      </p:pic>
    </p:spTree>
    <p:extLst>
      <p:ext uri="{BB962C8B-B14F-4D97-AF65-F5344CB8AC3E}">
        <p14:creationId xmlns:p14="http://schemas.microsoft.com/office/powerpoint/2010/main" val="17215444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9397" y="379385"/>
            <a:ext cx="11374265" cy="6394902"/>
          </a:xfrm>
        </p:spPr>
      </p:pic>
    </p:spTree>
    <p:extLst>
      <p:ext uri="{BB962C8B-B14F-4D97-AF65-F5344CB8AC3E}">
        <p14:creationId xmlns:p14="http://schemas.microsoft.com/office/powerpoint/2010/main" val="21724330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212</TotalTime>
  <Words>262</Words>
  <Application>Microsoft Office PowerPoint</Application>
  <PresentationFormat>Widescreen</PresentationFormat>
  <Paragraphs>28</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Century Gothic</vt:lpstr>
      <vt:lpstr>Wingdings 3</vt:lpstr>
      <vt:lpstr>Ion</vt:lpstr>
      <vt:lpstr>Pose Estimation - Python OpenCV </vt:lpstr>
      <vt:lpstr>What is Pose Estimation? </vt:lpstr>
      <vt:lpstr>What is OpenCV ? </vt:lpstr>
      <vt:lpstr>What is Mediapipe?  </vt:lpstr>
      <vt:lpstr>Pose Landmark Model</vt:lpstr>
      <vt:lpstr>CODING</vt:lpstr>
      <vt:lpstr>PowerPoint Presentation</vt:lpstr>
      <vt:lpstr>PowerPoint Presentation</vt:lpstr>
      <vt:lpstr>PowerPoint Presentation</vt:lpstr>
      <vt:lpstr>PowerPoint Presentation</vt:lpstr>
      <vt:lpstr>PowerPoint Presentation</vt:lpstr>
      <vt:lpstr>OUTPUT</vt:lpstr>
      <vt:lpstr>PowerPoint Presentation</vt:lpstr>
      <vt:lpstr>PowerPoint Presentation</vt:lpstr>
      <vt:lpstr>THANK YOU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Pose Estimation - Python OpenCV</dc:title>
  <dc:creator>SIVARAJ</dc:creator>
  <cp:lastModifiedBy>SIVARAJ</cp:lastModifiedBy>
  <cp:revision>12</cp:revision>
  <dcterms:created xsi:type="dcterms:W3CDTF">2022-01-05T14:35:54Z</dcterms:created>
  <dcterms:modified xsi:type="dcterms:W3CDTF">2022-01-05T18:08:15Z</dcterms:modified>
</cp:coreProperties>
</file>