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4" r:id="rId4"/>
    <p:sldId id="295" r:id="rId5"/>
    <p:sldId id="297" r:id="rId6"/>
    <p:sldId id="299" r:id="rId7"/>
    <p:sldId id="300" r:id="rId8"/>
    <p:sldId id="301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FA28-9166-4657-9E24-CFEDCA7B17D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F1BE-4B4D-444F-AA65-A0CC8EA69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hangaraj\Desktop\fwdslides\SLID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81026" y="0"/>
            <a:ext cx="9725026" cy="7305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Warehouse Management System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sz="27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Barcode Automation for the Inventory Management System </a:t>
            </a:r>
            <a:r>
              <a:rPr lang="en-IN" sz="27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[BAIMS]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System 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Gate Entry Material Receipt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Barcode Tag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Quality Approval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Compare and Place the Materials to the corresponding locations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Route the Material locations as per the outward list( i.e. After Invoice)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Show the Available Quantity, Required Quantity and Locations in the rack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the Barcode tag for the particular Invoice Number and date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Supply Chain Process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49" y="4038599"/>
            <a:ext cx="1585190" cy="158519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0645"/>
            <a:ext cx="1585190" cy="1585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9" y="1867741"/>
            <a:ext cx="1662906" cy="1720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13" y="1860645"/>
            <a:ext cx="1756747" cy="1585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90" y="2444372"/>
            <a:ext cx="1047749" cy="417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28" y="2444372"/>
            <a:ext cx="1143001" cy="4177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55744" y="4667115"/>
            <a:ext cx="1143001" cy="4134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3480" y="3644082"/>
            <a:ext cx="71284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52" y="4108902"/>
            <a:ext cx="1866748" cy="1529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Gate Entry &amp; Barcode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Label Print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Gate Entry, Generate the barcode and place the stickers to the corresponding Items.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Barcode sticker should have the following Details;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2.1. Part 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2.2. Description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2.3. Quantity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2.4. Received 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Barcode should be integrated with the Item Master.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Gate Entry &amp; Barcode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Label Print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1" y="1981200"/>
            <a:ext cx="1447800" cy="1219200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82984"/>
            <a:ext cx="1066800" cy="106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76" y="2032368"/>
            <a:ext cx="1149941" cy="1168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16" y="4550064"/>
            <a:ext cx="1143001" cy="1143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81" y="2478779"/>
            <a:ext cx="1483345" cy="4583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86" y="2478779"/>
            <a:ext cx="1437237" cy="4583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54779" y="3646068"/>
            <a:ext cx="1152333" cy="4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076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Location &amp; Put-Away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While placing the Items, Match the barcodes with the items and placed locations.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Process is manual. Once Barcode matches, then gate entry status is closed otherwise the status is pending (i.e. Item placed in different locations.)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20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076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Outward 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Once Performa Invoice Generated. We should generate the report for the particular Performa invoice. The report has the following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details</a:t>
            </a:r>
          </a:p>
          <a:p>
            <a:pPr marL="800100" lvl="2" indent="0"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1.1    Part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</a:t>
            </a:r>
          </a:p>
          <a:p>
            <a:pPr marL="857250" lvl="2" indent="0"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1.2   Description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57250" lvl="2" indent="0"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1.3   Quantity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57250" lvl="2" indent="0"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1.4   Available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Quantity</a:t>
            </a:r>
          </a:p>
          <a:p>
            <a:pPr marL="857250" lvl="2" indent="0"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1.5   Location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one more barcode for the particular Performa invoice. It should contain the following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details.</a:t>
            </a:r>
          </a:p>
          <a:p>
            <a:pPr marL="800100" lvl="2" indent="0"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2.1   Performa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Invoice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</a:t>
            </a:r>
          </a:p>
          <a:p>
            <a:pPr marL="800100" lvl="2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2.2   Date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06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076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Outward Process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77962"/>
            <a:ext cx="1493838" cy="1493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00200"/>
            <a:ext cx="188595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77962"/>
            <a:ext cx="1604324" cy="1547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33800"/>
            <a:ext cx="233031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10" y="4114800"/>
            <a:ext cx="231118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8" y="1974626"/>
            <a:ext cx="1548291" cy="524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67" y="2040396"/>
            <a:ext cx="1483345" cy="45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89969" y="3239854"/>
            <a:ext cx="1016409" cy="4211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42430" y="4495236"/>
            <a:ext cx="1483345" cy="4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204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Warehouse Management System Barcode Automation for the Inventory Management System [BAIMS] </vt:lpstr>
      <vt:lpstr>System Process</vt:lpstr>
      <vt:lpstr>Supply Chain Process</vt:lpstr>
      <vt:lpstr>Gate Entry &amp; Barcode  Label Print</vt:lpstr>
      <vt:lpstr>Gate Entry &amp; Barcode  Label Print</vt:lpstr>
      <vt:lpstr>Location &amp; Put-Away</vt:lpstr>
      <vt:lpstr>Outward Process</vt:lpstr>
      <vt:lpstr>Outward Process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Thangaraj</dc:creator>
  <cp:lastModifiedBy>ganesh kumar</cp:lastModifiedBy>
  <cp:revision>168</cp:revision>
  <dcterms:created xsi:type="dcterms:W3CDTF">2015-07-03T11:04:23Z</dcterms:created>
  <dcterms:modified xsi:type="dcterms:W3CDTF">2016-03-17T14:28:54Z</dcterms:modified>
</cp:coreProperties>
</file>