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  <p:sldMasterId id="2147483819" r:id="rId2"/>
  </p:sldMasterIdLst>
  <p:sldIdLst>
    <p:sldId id="256" r:id="rId3"/>
    <p:sldId id="257" r:id="rId4"/>
    <p:sldId id="261" r:id="rId5"/>
    <p:sldId id="264" r:id="rId6"/>
    <p:sldId id="262" r:id="rId7"/>
    <p:sldId id="263" r:id="rId8"/>
    <p:sldId id="266" r:id="rId9"/>
    <p:sldId id="270" r:id="rId10"/>
    <p:sldId id="259" r:id="rId11"/>
    <p:sldId id="260" r:id="rId12"/>
    <p:sldId id="271" r:id="rId13"/>
    <p:sldId id="272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8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10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17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9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22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90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07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7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3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0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5CE5C3-ECC9-4E35-B65B-A40D23617868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215C2E-D1AD-45C0-9435-2E55662401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5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Family Album Sharing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dirty="0" smtClean="0"/>
              <a:t>Project Code: </a:t>
            </a:r>
            <a:r>
              <a:rPr lang="en-US" dirty="0" err="1" smtClean="0"/>
              <a:t>FAMSAM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Team 11.</a:t>
            </a:r>
          </a:p>
          <a:p>
            <a:pPr algn="l"/>
            <a:r>
              <a:rPr lang="en-US" dirty="0" smtClean="0"/>
              <a:t>Supervisor: Nguyen </a:t>
            </a:r>
            <a:r>
              <a:rPr lang="en-US" dirty="0" err="1" smtClean="0"/>
              <a:t>Huy</a:t>
            </a:r>
            <a:r>
              <a:rPr lang="en-US" dirty="0" smtClean="0"/>
              <a:t> Hung.</a:t>
            </a:r>
          </a:p>
          <a:p>
            <a:pPr algn="l"/>
            <a:r>
              <a:rPr lang="en-US" dirty="0" smtClean="0"/>
              <a:t>Team Leader: Huynh Tran Minh </a:t>
            </a:r>
            <a:r>
              <a:rPr lang="en-US" dirty="0" err="1" smtClean="0"/>
              <a:t>Nhut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Team Member: To </a:t>
            </a:r>
            <a:r>
              <a:rPr lang="en-US" dirty="0" err="1" smtClean="0"/>
              <a:t>Dinh</a:t>
            </a:r>
            <a:r>
              <a:rPr lang="en-US" dirty="0" smtClean="0"/>
              <a:t> 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Login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userhome</a:t>
            </a:r>
            <a:endParaRPr lang="en-US" dirty="0" smtClean="0">
              <a:sym typeface="Wingdings" panose="05000000000000000000" pitchFamily="2" charset="2"/>
            </a:endParaRPr>
          </a:p>
          <a:p>
            <a:pPr marL="971550" lvl="1" indent="-514350"/>
            <a:r>
              <a:rPr lang="en-US" dirty="0" err="1" smtClean="0">
                <a:sym typeface="Wingdings" panose="05000000000000000000" pitchFamily="2" charset="2"/>
              </a:rPr>
              <a:t>Gioi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thieu</a:t>
            </a:r>
            <a:r>
              <a:rPr lang="en-US" dirty="0" smtClean="0">
                <a:sym typeface="Wingdings" panose="05000000000000000000" pitchFamily="2" charset="2"/>
              </a:rPr>
              <a:t> so </a:t>
            </a:r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giao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dien</a:t>
            </a:r>
            <a:r>
              <a:rPr lang="en-US" dirty="0" smtClean="0">
                <a:sym typeface="Wingdings" panose="05000000000000000000" pitchFamily="2" charset="2"/>
              </a:rPr>
              <a:t> + manage photo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Create family</a:t>
            </a:r>
          </a:p>
          <a:p>
            <a:pPr marL="514350" indent="-514350">
              <a:buAutoNum type="arabicPeriod"/>
            </a:pPr>
            <a:r>
              <a:rPr lang="en-US" dirty="0" smtClean="0"/>
              <a:t>Invite member</a:t>
            </a:r>
          </a:p>
          <a:p>
            <a:pPr marL="514350" indent="-514350">
              <a:buAutoNum type="arabicPeriod"/>
            </a:pPr>
            <a:r>
              <a:rPr lang="en-US" dirty="0" smtClean="0"/>
              <a:t>Invite neighbor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album</a:t>
            </a:r>
          </a:p>
          <a:p>
            <a:pPr marL="457200" lvl="1" indent="0">
              <a:buNone/>
            </a:pPr>
            <a:r>
              <a:rPr lang="en-US" dirty="0" smtClean="0"/>
              <a:t>Add photo with blur detect.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story</a:t>
            </a:r>
          </a:p>
          <a:p>
            <a:pPr marL="514350" indent="-514350">
              <a:buAutoNum type="arabicPeriod"/>
            </a:pPr>
            <a:r>
              <a:rPr lang="en-US" dirty="0" smtClean="0"/>
              <a:t>Demo admin</a:t>
            </a:r>
          </a:p>
          <a:p>
            <a:pPr marL="971550" lvl="1" indent="-514350"/>
            <a:r>
              <a:rPr lang="en-US" dirty="0" smtClean="0"/>
              <a:t>Report, User, Post</a:t>
            </a:r>
          </a:p>
          <a:p>
            <a:pPr marL="971550" lvl="1" indent="-514350"/>
            <a:r>
              <a:rPr lang="en-US" dirty="0" smtClean="0"/>
              <a:t>Recommend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9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VI. How blur image detected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4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VII. How similar post recommended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Create family.</a:t>
            </a:r>
          </a:p>
          <a:p>
            <a:pPr lvl="1"/>
            <a:r>
              <a:rPr lang="en-US" dirty="0" smtClean="0"/>
              <a:t>Invite someone into family.</a:t>
            </a:r>
          </a:p>
          <a:p>
            <a:pPr lvl="1"/>
            <a:r>
              <a:rPr lang="en-US" dirty="0" smtClean="0"/>
              <a:t>Make neighbor with other families (family’s owner only).</a:t>
            </a:r>
          </a:p>
          <a:p>
            <a:pPr lvl="1"/>
            <a:r>
              <a:rPr lang="en-US" dirty="0" smtClean="0"/>
              <a:t>Leave family.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Manage story</a:t>
            </a:r>
          </a:p>
          <a:p>
            <a:pPr lvl="1"/>
            <a:r>
              <a:rPr lang="en-US" dirty="0" smtClean="0"/>
              <a:t>Manage album</a:t>
            </a:r>
          </a:p>
          <a:p>
            <a:pPr lvl="1"/>
            <a:r>
              <a:rPr lang="en-US" dirty="0" smtClean="0"/>
              <a:t>Manage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Manage reports from user.</a:t>
            </a:r>
          </a:p>
          <a:p>
            <a:pPr lvl="1"/>
            <a:r>
              <a:rPr lang="en-US" dirty="0" smtClean="0"/>
              <a:t>Manage user.</a:t>
            </a:r>
          </a:p>
          <a:p>
            <a:pPr lvl="1"/>
            <a:r>
              <a:rPr lang="en-US" dirty="0" smtClean="0"/>
              <a:t>Set Configuration for post recommend.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Recommend similar post base on user’s likes.</a:t>
            </a:r>
          </a:p>
          <a:p>
            <a:pPr lvl="1"/>
            <a:r>
              <a:rPr lang="en-US" dirty="0" smtClean="0"/>
              <a:t>Detect blur photos.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540586" y="2446980"/>
            <a:ext cx="1447312" cy="79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Client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494727" y="2446981"/>
            <a:ext cx="1379042" cy="79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9442221" y="2446980"/>
            <a:ext cx="1418813" cy="79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968474" y="5368767"/>
            <a:ext cx="1515550" cy="79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 Services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6968474" y="2446980"/>
            <a:ext cx="1515550" cy="79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515552" y="5368768"/>
            <a:ext cx="1379042" cy="79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Queues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2" idx="3"/>
            <a:endCxn id="93" idx="1"/>
          </p:cNvCxnSpPr>
          <p:nvPr/>
        </p:nvCxnSpPr>
        <p:spPr>
          <a:xfrm>
            <a:off x="2987898" y="2846225"/>
            <a:ext cx="150682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3" idx="3"/>
            <a:endCxn id="96" idx="1"/>
          </p:cNvCxnSpPr>
          <p:nvPr/>
        </p:nvCxnSpPr>
        <p:spPr>
          <a:xfrm flipV="1">
            <a:off x="5873769" y="2846225"/>
            <a:ext cx="10947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6" idx="3"/>
            <a:endCxn id="94" idx="1"/>
          </p:cNvCxnSpPr>
          <p:nvPr/>
        </p:nvCxnSpPr>
        <p:spPr>
          <a:xfrm>
            <a:off x="8484024" y="2846225"/>
            <a:ext cx="958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3" idx="2"/>
            <a:endCxn id="97" idx="0"/>
          </p:cNvCxnSpPr>
          <p:nvPr/>
        </p:nvCxnSpPr>
        <p:spPr>
          <a:xfrm>
            <a:off x="5184248" y="3245470"/>
            <a:ext cx="20825" cy="212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5" idx="1"/>
            <a:endCxn id="97" idx="3"/>
          </p:cNvCxnSpPr>
          <p:nvPr/>
        </p:nvCxnSpPr>
        <p:spPr>
          <a:xfrm flipH="1">
            <a:off x="5894594" y="5768012"/>
            <a:ext cx="1073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968474" y="3812144"/>
            <a:ext cx="1515550" cy="569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5674649" y="3245469"/>
            <a:ext cx="1293825" cy="58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5" idx="0"/>
            <a:endCxn id="103" idx="2"/>
          </p:cNvCxnSpPr>
          <p:nvPr/>
        </p:nvCxnSpPr>
        <p:spPr>
          <a:xfrm flipV="1">
            <a:off x="7726249" y="4381989"/>
            <a:ext cx="0" cy="98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5" idx="3"/>
            <a:endCxn id="94" idx="2"/>
          </p:cNvCxnSpPr>
          <p:nvPr/>
        </p:nvCxnSpPr>
        <p:spPr>
          <a:xfrm flipV="1">
            <a:off x="8484024" y="3245469"/>
            <a:ext cx="1667604" cy="2522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0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6525" y="2459116"/>
            <a:ext cx="2562895" cy="177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96525" y="2459116"/>
            <a:ext cx="131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44254" y="2948513"/>
            <a:ext cx="1854558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HTML5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844254" y="3511128"/>
            <a:ext cx="1854558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690486" y="2459115"/>
            <a:ext cx="2792139" cy="351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90485" y="2459116"/>
            <a:ext cx="131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070410" y="2956104"/>
            <a:ext cx="2009104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ASP.NET</a:t>
            </a:r>
            <a:r>
              <a:rPr lang="en-US" dirty="0" smtClean="0"/>
              <a:t> Web API 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70410" y="4701611"/>
            <a:ext cx="2009104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Framework 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070410" y="5282345"/>
            <a:ext cx="2009104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Log4Net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070410" y="4120877"/>
            <a:ext cx="2009104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070410" y="3540143"/>
            <a:ext cx="2009104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JSON.NET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113691" y="2459115"/>
            <a:ext cx="2562895" cy="1185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113691" y="2459115"/>
            <a:ext cx="131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461420" y="2948512"/>
            <a:ext cx="1854558" cy="46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7073140" y="1862951"/>
            <a:ext cx="3423142" cy="3534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33340" y="1862951"/>
            <a:ext cx="3710409" cy="3687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Family Relationship</a:t>
            </a:r>
            <a:endParaRPr lang="en-US" dirty="0"/>
          </a:p>
        </p:txBody>
      </p:sp>
      <p:pic>
        <p:nvPicPr>
          <p:cNvPr id="1026" name="Picture 2" descr="Office-Customer-Male-Dark ic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12" y="293699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27074" y="3815758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78321" y="4793144"/>
            <a:ext cx="10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1072" y="4730157"/>
            <a:ext cx="10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pic>
        <p:nvPicPr>
          <p:cNvPr id="1028" name="Picture 4" descr="Person-Male-Dar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48" y="3902589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son-Female-Ligh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49" y="3815758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ffice-Customer-Female-Light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85" y="2901357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860630" y="3036506"/>
            <a:ext cx="10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pic>
        <p:nvPicPr>
          <p:cNvPr id="14" name="Picture 8" descr="Person-Female-Ligh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707" y="2122107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558964" y="2186279"/>
            <a:ext cx="1004553" cy="1259887"/>
            <a:chOff x="1574294" y="2101957"/>
            <a:chExt cx="1004553" cy="1259887"/>
          </a:xfrm>
        </p:grpSpPr>
        <p:sp>
          <p:nvSpPr>
            <p:cNvPr id="15" name="TextBox 14"/>
            <p:cNvSpPr txBox="1"/>
            <p:nvPr/>
          </p:nvSpPr>
          <p:spPr>
            <a:xfrm>
              <a:off x="1574294" y="2992512"/>
              <a:ext cx="100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Member</a:t>
              </a:r>
              <a:endParaRPr lang="en-US" dirty="0"/>
            </a:p>
          </p:txBody>
        </p:sp>
        <p:pic>
          <p:nvPicPr>
            <p:cNvPr id="16" name="Picture 4" descr="Person-Male-Dark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521" y="2101957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7073140" y="379684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4997649" y="3446375"/>
            <a:ext cx="1921591" cy="2151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86438" y="311234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Neighborhood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24065" y="5571236"/>
            <a:ext cx="182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47820" y="5416805"/>
            <a:ext cx="182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286</TotalTime>
  <Words>185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Wingdings</vt:lpstr>
      <vt:lpstr>Wingdings 2</vt:lpstr>
      <vt:lpstr>HDOfficeLightV0</vt:lpstr>
      <vt:lpstr>Retrospect</vt:lpstr>
      <vt:lpstr>Family Album Sharing System</vt:lpstr>
      <vt:lpstr>I. Introduction</vt:lpstr>
      <vt:lpstr>II. Features</vt:lpstr>
      <vt:lpstr>II. Features</vt:lpstr>
      <vt:lpstr>II. Features</vt:lpstr>
      <vt:lpstr>II. System Features</vt:lpstr>
      <vt:lpstr>III. System Overview</vt:lpstr>
      <vt:lpstr>III. System Overview</vt:lpstr>
      <vt:lpstr>IV. Family Relationship</vt:lpstr>
      <vt:lpstr>V. Demo</vt:lpstr>
      <vt:lpstr>VI. How blur image detected</vt:lpstr>
      <vt:lpstr>VII. How similar post recommended</vt:lpstr>
      <vt:lpstr>Q&amp;A</vt:lpstr>
      <vt:lpstr> The 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Album Sharing System</dc:title>
  <dc:creator>ASUS P550L</dc:creator>
  <cp:lastModifiedBy>ASUS P550L</cp:lastModifiedBy>
  <cp:revision>21</cp:revision>
  <dcterms:created xsi:type="dcterms:W3CDTF">2014-11-25T07:06:11Z</dcterms:created>
  <dcterms:modified xsi:type="dcterms:W3CDTF">2014-11-26T12:50:27Z</dcterms:modified>
</cp:coreProperties>
</file>