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320" r:id="rId2"/>
    <p:sldId id="336" r:id="rId3"/>
    <p:sldId id="362" r:id="rId4"/>
    <p:sldId id="358" r:id="rId5"/>
    <p:sldId id="391" r:id="rId6"/>
    <p:sldId id="363" r:id="rId7"/>
    <p:sldId id="392" r:id="rId8"/>
  </p:sldIdLst>
  <p:sldSz cx="9144000" cy="6858000" type="screen4x3"/>
  <p:notesSz cx="6881813" cy="9296400"/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 varScale="1">
        <p:scale>
          <a:sx n="81" d="100"/>
          <a:sy n="81" d="100"/>
        </p:scale>
        <p:origin x="91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16-Jun-13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16-Jun-13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sharpfundamentals.telerik.com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8355"/>
            <a:ext cx="8229600" cy="1524000"/>
          </a:xfrm>
        </p:spPr>
        <p:txBody>
          <a:bodyPr/>
          <a:lstStyle/>
          <a:p>
            <a:r>
              <a:rPr lang="en-US" dirty="0" smtClean="0"/>
              <a:t>JavaScript Applications:</a:t>
            </a:r>
            <a:br>
              <a:rPr lang="en-US" dirty="0" smtClean="0"/>
            </a:br>
            <a:r>
              <a:rPr lang="en-US" dirty="0" smtClean="0"/>
              <a:t>Teamwork defense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361684"/>
            <a:ext cx="8229600" cy="569120"/>
          </a:xfrm>
        </p:spPr>
        <p:txBody>
          <a:bodyPr/>
          <a:lstStyle/>
          <a:p>
            <a:r>
              <a:rPr lang="en-US" dirty="0" smtClean="0"/>
              <a:t>Presentation of project “Tanks Game”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43148" y="5474866"/>
            <a:ext cx="3853295" cy="523220"/>
          </a:xfrm>
        </p:spPr>
        <p:txBody>
          <a:bodyPr/>
          <a:lstStyle/>
          <a:p>
            <a:r>
              <a:rPr lang="en-US" dirty="0" smtClean="0"/>
              <a:t>Team “</a:t>
            </a:r>
            <a:r>
              <a:rPr lang="en-US" dirty="0" err="1" smtClean="0"/>
              <a:t>Dragonfruit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43148" y="6198140"/>
            <a:ext cx="3838864" cy="461665"/>
          </a:xfrm>
        </p:spPr>
        <p:txBody>
          <a:bodyPr/>
          <a:lstStyle/>
          <a:p>
            <a:r>
              <a:rPr lang="en-US" dirty="0" smtClean="0"/>
              <a:t>Students at Telerik Academy</a:t>
            </a:r>
            <a:endParaRPr lang="en-US" dirty="0"/>
          </a:p>
        </p:txBody>
      </p:sp>
      <p:pic>
        <p:nvPicPr>
          <p:cNvPr id="19" name="Picture 18">
            <a:hlinkClick r:id="rId3"/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1496" y="407513"/>
            <a:ext cx="1227557" cy="11703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359661"/>
            <a:ext cx="2721653" cy="1909541"/>
          </a:xfrm>
          <a:prstGeom prst="rect">
            <a:avLst/>
          </a:prstGeom>
        </p:spPr>
      </p:pic>
      <p:pic>
        <p:nvPicPr>
          <p:cNvPr id="1028" name="Picture 4" descr="animal, bug, insect, ladybird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14656">
            <a:off x="3957091" y="4501614"/>
            <a:ext cx="1625636" cy="1625636"/>
          </a:xfrm>
          <a:prstGeom prst="rect">
            <a:avLst/>
          </a:prstGeom>
          <a:noFill/>
          <a:effectLst>
            <a:outerShdw blurRad="127000" sx="105000" sy="105000" algn="ctr" rotWithShape="0">
              <a:schemeClr val="accent4">
                <a:lumMod val="60000"/>
                <a:lumOff val="40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732921"/>
            <a:ext cx="1810370" cy="13989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90600" y="954880"/>
            <a:ext cx="7162800" cy="990600"/>
          </a:xfrm>
        </p:spPr>
        <p:txBody>
          <a:bodyPr/>
          <a:lstStyle/>
          <a:p>
            <a:r>
              <a:rPr lang="en-US" dirty="0" smtClean="0"/>
              <a:t>The team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90600" y="2824485"/>
            <a:ext cx="7162800" cy="665560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Angel </a:t>
            </a:r>
            <a:r>
              <a:rPr lang="en-US" sz="3200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Stoyanov</a:t>
            </a:r>
            <a:endParaRPr lang="en-US" dirty="0"/>
          </a:p>
        </p:txBody>
      </p:sp>
      <p:sp>
        <p:nvSpPr>
          <p:cNvPr id="5" name="Subtitle 6"/>
          <p:cNvSpPr txBox="1">
            <a:spLocks/>
          </p:cNvSpPr>
          <p:nvPr/>
        </p:nvSpPr>
        <p:spPr>
          <a:xfrm>
            <a:off x="1008185" y="2051263"/>
            <a:ext cx="7162800" cy="6858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None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None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None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None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3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Vladislav Karamfilov</a:t>
            </a:r>
            <a:endParaRPr lang="nl-NL" dirty="0"/>
          </a:p>
        </p:txBody>
      </p:sp>
      <p:sp>
        <p:nvSpPr>
          <p:cNvPr id="9" name="Subtitle 6"/>
          <p:cNvSpPr txBox="1">
            <a:spLocks/>
          </p:cNvSpPr>
          <p:nvPr/>
        </p:nvSpPr>
        <p:spPr>
          <a:xfrm>
            <a:off x="1014046" y="3549988"/>
            <a:ext cx="7162800" cy="66556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None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None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None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None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Svetoslav</a:t>
            </a:r>
            <a:r>
              <a:rPr lang="en-US" sz="3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Manchev</a:t>
            </a:r>
            <a:endParaRPr lang="en-US" dirty="0"/>
          </a:p>
        </p:txBody>
      </p:sp>
      <p:sp>
        <p:nvSpPr>
          <p:cNvPr id="10" name="Subtitle 6"/>
          <p:cNvSpPr txBox="1">
            <a:spLocks/>
          </p:cNvSpPr>
          <p:nvPr/>
        </p:nvSpPr>
        <p:spPr>
          <a:xfrm>
            <a:off x="1025769" y="4335434"/>
            <a:ext cx="7162800" cy="66556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None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None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None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None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Hristo</a:t>
            </a:r>
            <a:r>
              <a:rPr lang="en-US" sz="3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Maleev</a:t>
            </a:r>
            <a:endParaRPr lang="en-US" dirty="0"/>
          </a:p>
        </p:txBody>
      </p:sp>
      <p:sp>
        <p:nvSpPr>
          <p:cNvPr id="11" name="Subtitle 6"/>
          <p:cNvSpPr txBox="1">
            <a:spLocks/>
          </p:cNvSpPr>
          <p:nvPr/>
        </p:nvSpPr>
        <p:spPr>
          <a:xfrm>
            <a:off x="990600" y="5184354"/>
            <a:ext cx="7162800" cy="66556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None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None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None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None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Kalin</a:t>
            </a:r>
            <a:r>
              <a:rPr lang="en-US" sz="3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Nikolov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6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746738" y="285750"/>
            <a:ext cx="7086600" cy="838200"/>
          </a:xfrm>
        </p:spPr>
        <p:txBody>
          <a:bodyPr/>
          <a:lstStyle/>
          <a:p>
            <a:r>
              <a:rPr lang="en-US" dirty="0" smtClean="0"/>
              <a:t>Technologies used: 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304800" y="1257300"/>
            <a:ext cx="4267200" cy="5029200"/>
          </a:xfrm>
        </p:spPr>
        <p:txBody>
          <a:bodyPr/>
          <a:lstStyle/>
          <a:p>
            <a:r>
              <a:rPr lang="en-US" dirty="0" smtClean="0"/>
              <a:t>HTML5</a:t>
            </a:r>
            <a:endParaRPr lang="en-US" dirty="0"/>
          </a:p>
          <a:p>
            <a:r>
              <a:rPr lang="en-US" dirty="0" smtClean="0"/>
              <a:t>CSS3</a:t>
            </a:r>
          </a:p>
          <a:p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err="1" smtClean="0"/>
              <a:t>QUnit</a:t>
            </a:r>
            <a:endParaRPr lang="en-US" dirty="0" smtClean="0"/>
          </a:p>
          <a:p>
            <a:r>
              <a:rPr lang="en-US" dirty="0" smtClean="0"/>
              <a:t>Standalone Prototype.js Class System - </a:t>
            </a:r>
            <a:r>
              <a:rPr lang="en-US" dirty="0" err="1" smtClean="0"/>
              <a:t>ProtoClass</a:t>
            </a:r>
            <a:endParaRPr lang="en-US" dirty="0" smtClean="0"/>
          </a:p>
        </p:txBody>
      </p:sp>
      <p:pic>
        <p:nvPicPr>
          <p:cNvPr id="5" name="Picture 2" descr="C:\Users\Kirov\Desktop\HTML5+CSS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624216"/>
            <a:ext cx="2705100" cy="1653117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013" y="2136449"/>
            <a:ext cx="22193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C:\Users\Kirov\Desktop\jquery_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60730" y="4103729"/>
            <a:ext cx="3057270" cy="11223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1605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00200"/>
            <a:ext cx="82296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66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083355" y="762000"/>
            <a:ext cx="6877050" cy="685800"/>
          </a:xfrm>
        </p:spPr>
        <p:txBody>
          <a:bodyPr/>
          <a:lstStyle/>
          <a:p>
            <a:r>
              <a:rPr lang="en-US" dirty="0" smtClean="0"/>
              <a:t>Tanks Game – live demo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360" y="1904999"/>
            <a:ext cx="5739040" cy="427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0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90600" y="990600"/>
            <a:ext cx="6877050" cy="685800"/>
          </a:xfrm>
        </p:spPr>
        <p:txBody>
          <a:bodyPr/>
          <a:lstStyle/>
          <a:p>
            <a:r>
              <a:rPr lang="en-US" dirty="0" smtClean="0"/>
              <a:t>SVN repository Demo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057400"/>
            <a:ext cx="5715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4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76200"/>
            <a:ext cx="6934200" cy="838200"/>
          </a:xfrm>
        </p:spPr>
        <p:txBody>
          <a:bodyPr/>
          <a:lstStyle/>
          <a:p>
            <a:r>
              <a:rPr lang="en-US" dirty="0" smtClean="0"/>
              <a:t>Teamwork Presentation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71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1807</TotalTime>
  <Words>62</Words>
  <Application>Microsoft Office PowerPoint</Application>
  <PresentationFormat>On-screen Show (4:3)</PresentationFormat>
  <Paragraphs>24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Cambria</vt:lpstr>
      <vt:lpstr>Consolas</vt:lpstr>
      <vt:lpstr>Corbel</vt:lpstr>
      <vt:lpstr>Wingdings 2</vt:lpstr>
      <vt:lpstr>Telerik Academy</vt:lpstr>
      <vt:lpstr>JavaScript Applications: Teamwork defense</vt:lpstr>
      <vt:lpstr>The team</vt:lpstr>
      <vt:lpstr>Technologies used: </vt:lpstr>
      <vt:lpstr>The class diagram</vt:lpstr>
      <vt:lpstr>Tanks Game – live demo</vt:lpstr>
      <vt:lpstr>SVN repository Demo</vt:lpstr>
      <vt:lpstr>Teamwork Presentation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Course Intro</dc:title>
  <dc:subject>Telerik Software Academy</dc:subject>
  <dc:creator>Svetlin Nakov</dc:creator>
  <cp:keywords>C#, course, telerik software academy, free courses for developers, OOP, object-oriented programming</cp:keywords>
  <cp:lastModifiedBy>Vladislav</cp:lastModifiedBy>
  <cp:revision>521</cp:revision>
  <dcterms:created xsi:type="dcterms:W3CDTF">2007-12-08T16:03:35Z</dcterms:created>
  <dcterms:modified xsi:type="dcterms:W3CDTF">2013-06-16T20:37:12Z</dcterms:modified>
  <cp:category>software engineering</cp:category>
</cp:coreProperties>
</file>