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0FA9"/>
    <a:srgbClr val="014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2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tanks-game.googlecode.com/svn/trunk/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6248400" cy="1162050"/>
          </a:xfrm>
        </p:spPr>
        <p:txBody>
          <a:bodyPr>
            <a:normAutofit/>
          </a:bodyPr>
          <a:lstStyle/>
          <a:p>
            <a:pPr algn="r"/>
            <a:r>
              <a:rPr lang="en-US" sz="6000" dirty="0" smtClean="0">
                <a:solidFill>
                  <a:schemeClr val="bg1"/>
                </a:solidFill>
              </a:rPr>
              <a:t>Team: Dragon fruit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09600" y="1981200"/>
            <a:ext cx="2819400" cy="2755900"/>
          </a:xfrm>
        </p:spPr>
        <p:txBody>
          <a:bodyPr/>
          <a:lstStyle/>
          <a:p>
            <a:endParaRPr lang="bg-BG" dirty="0" smtClean="0"/>
          </a:p>
          <a:p>
            <a:r>
              <a:rPr lang="ru-RU" sz="1600" dirty="0" smtClean="0">
                <a:solidFill>
                  <a:schemeClr val="bg1"/>
                </a:solidFill>
              </a:rPr>
              <a:t>Владислав Карамфилов</a:t>
            </a:r>
          </a:p>
          <a:p>
            <a:r>
              <a:rPr lang="ru-RU" sz="1600" dirty="0" smtClean="0">
                <a:solidFill>
                  <a:schemeClr val="bg1"/>
                </a:solidFill>
              </a:rPr>
              <a:t>Ангел Стоянов</a:t>
            </a:r>
          </a:p>
          <a:p>
            <a:r>
              <a:rPr lang="ru-RU" sz="1600" dirty="0" smtClean="0">
                <a:solidFill>
                  <a:schemeClr val="bg1"/>
                </a:solidFill>
              </a:rPr>
              <a:t>Светослав Манчев</a:t>
            </a:r>
          </a:p>
          <a:p>
            <a:r>
              <a:rPr lang="ru-RU" sz="1600" dirty="0" smtClean="0">
                <a:solidFill>
                  <a:schemeClr val="bg1"/>
                </a:solidFill>
              </a:rPr>
              <a:t>Христ</a:t>
            </a:r>
            <a:r>
              <a:rPr lang="en-US" sz="1600" dirty="0" smtClean="0">
                <a:solidFill>
                  <a:schemeClr val="bg1"/>
                </a:solidFill>
              </a:rPr>
              <a:t>o</a:t>
            </a:r>
            <a:r>
              <a:rPr lang="ru-RU" sz="1600" dirty="0" smtClean="0">
                <a:solidFill>
                  <a:schemeClr val="bg1"/>
                </a:solidFill>
              </a:rPr>
              <a:t> Малеев</a:t>
            </a:r>
          </a:p>
          <a:p>
            <a:r>
              <a:rPr lang="ru-RU" sz="1600" dirty="0" smtClean="0">
                <a:solidFill>
                  <a:schemeClr val="bg1"/>
                </a:solidFill>
              </a:rPr>
              <a:t>Калин Николов</a:t>
            </a:r>
            <a:endParaRPr lang="bg-BG" sz="1600" dirty="0" smtClean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640523"/>
            <a:ext cx="5111750" cy="4710113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 </a:t>
            </a:r>
            <a:endParaRPr lang="bg-BG" dirty="0"/>
          </a:p>
        </p:txBody>
      </p:sp>
      <p:pic>
        <p:nvPicPr>
          <p:cNvPr id="1030" name="Picture 6" descr="C:\Academy\web-6-JavaScripr-App\99_TeamWork\Other\visualization\images\st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90800"/>
            <a:ext cx="19431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3568700" y="1664807"/>
            <a:ext cx="5111750" cy="4710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bg-BG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62050"/>
          </a:xfrm>
        </p:spPr>
        <p:txBody>
          <a:bodyPr>
            <a:normAutofit/>
          </a:bodyPr>
          <a:lstStyle/>
          <a:p>
            <a:pPr algn="r"/>
            <a:r>
              <a:rPr lang="en-US" sz="6000" dirty="0" smtClean="0">
                <a:solidFill>
                  <a:schemeClr val="bg1"/>
                </a:solidFill>
              </a:rPr>
              <a:t>Organization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47800" y="2057400"/>
            <a:ext cx="4876800" cy="2819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Skype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Meetings in the Academy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3050"/>
            <a:ext cx="6934200" cy="1162050"/>
          </a:xfrm>
        </p:spPr>
        <p:txBody>
          <a:bodyPr>
            <a:normAutofit/>
          </a:bodyPr>
          <a:lstStyle/>
          <a:p>
            <a:pPr algn="r"/>
            <a:r>
              <a:rPr lang="en-US" sz="6000" dirty="0" smtClean="0">
                <a:solidFill>
                  <a:schemeClr val="bg1"/>
                </a:solidFill>
              </a:rPr>
              <a:t>Technologies used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665660"/>
            <a:ext cx="4267200" cy="427794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HTML5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CSS3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jQuery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jQuery.UI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QUnit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Standalone Prototype.js Class </a:t>
            </a:r>
            <a:r>
              <a:rPr lang="en-US" sz="2800" dirty="0" smtClean="0">
                <a:solidFill>
                  <a:schemeClr val="bg1"/>
                </a:solidFill>
              </a:rPr>
              <a:t>System </a:t>
            </a:r>
          </a:p>
          <a:p>
            <a:pPr marL="0" indent="0">
              <a:buNone/>
              <a:tabLst>
                <a:tab pos="542925" algn="l"/>
              </a:tabLst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sz="3000" dirty="0" smtClean="0">
                <a:solidFill>
                  <a:schemeClr val="bg1"/>
                </a:solidFill>
              </a:rPr>
              <a:t>by </a:t>
            </a:r>
            <a:r>
              <a:rPr lang="en-US" sz="3000" dirty="0" err="1">
                <a:solidFill>
                  <a:schemeClr val="bg1"/>
                </a:solidFill>
              </a:rPr>
              <a:t>Seraf</a:t>
            </a:r>
            <a:r>
              <a:rPr lang="en-US" sz="3000" dirty="0">
                <a:solidFill>
                  <a:schemeClr val="bg1"/>
                </a:solidFill>
              </a:rPr>
              <a:t> Dos Santos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  <p:pic>
        <p:nvPicPr>
          <p:cNvPr id="3074" name="Picture 2" descr="C:\Users\Kirov\Desktop\HTML5+CSS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1600200"/>
            <a:ext cx="2705100" cy="1653117"/>
          </a:xfrm>
          <a:prstGeom prst="rect">
            <a:avLst/>
          </a:prstGeom>
          <a:noFill/>
        </p:spPr>
      </p:pic>
      <p:pic>
        <p:nvPicPr>
          <p:cNvPr id="3075" name="Picture 3" descr="C:\Users\Kirov\Desktop\jquery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5730" y="3702798"/>
            <a:ext cx="3057270" cy="1122363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5" y="2112433"/>
            <a:ext cx="22193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5" y="5143500"/>
            <a:ext cx="23526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62050"/>
          </a:xfrm>
        </p:spPr>
        <p:txBody>
          <a:bodyPr>
            <a:normAutofit/>
          </a:bodyPr>
          <a:lstStyle/>
          <a:p>
            <a:pPr algn="r"/>
            <a:r>
              <a:rPr lang="en-US" sz="6000" dirty="0" smtClean="0">
                <a:solidFill>
                  <a:schemeClr val="bg1"/>
                </a:solidFill>
              </a:rPr>
              <a:t>Requirements covered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676400"/>
            <a:ext cx="73152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?? 4 namespaces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?? 10 Classes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QUnit</a:t>
            </a:r>
            <a:r>
              <a:rPr lang="en-US" dirty="0" smtClean="0">
                <a:solidFill>
                  <a:schemeClr val="bg1"/>
                </a:solidFill>
              </a:rPr>
              <a:t> testing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jQueryUI</a:t>
            </a:r>
            <a:r>
              <a:rPr lang="en-US" dirty="0" smtClean="0">
                <a:solidFill>
                  <a:schemeClr val="bg1"/>
                </a:solidFill>
              </a:rPr>
              <a:t> implemented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Used Local Storage – User/Result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Tweet top score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?? Browser support</a:t>
            </a:r>
            <a:r>
              <a:rPr lang="en-US" dirty="0">
                <a:solidFill>
                  <a:schemeClr val="bg1"/>
                </a:solidFill>
              </a:rPr>
              <a:t>: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361950"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Google </a:t>
            </a:r>
            <a:r>
              <a:rPr lang="en-US" sz="2600" dirty="0">
                <a:solidFill>
                  <a:schemeClr val="bg1"/>
                </a:solidFill>
              </a:rPr>
              <a:t>Chrome 26,  Mozilla Firefox 21, </a:t>
            </a:r>
            <a:r>
              <a:rPr lang="en-US" sz="2600" dirty="0" smtClean="0">
                <a:solidFill>
                  <a:schemeClr val="bg1"/>
                </a:solidFill>
              </a:rPr>
              <a:t>IE9+, </a:t>
            </a:r>
            <a:r>
              <a:rPr lang="en-US" sz="2600" dirty="0">
                <a:solidFill>
                  <a:schemeClr val="bg1"/>
                </a:solidFill>
              </a:rPr>
              <a:t>Opera </a:t>
            </a:r>
            <a:r>
              <a:rPr lang="en-US" sz="2600" dirty="0" smtClean="0">
                <a:solidFill>
                  <a:schemeClr val="bg1"/>
                </a:solidFill>
              </a:rPr>
              <a:t>12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Best </a:t>
            </a:r>
            <a:r>
              <a:rPr lang="en-US" dirty="0">
                <a:solidFill>
                  <a:schemeClr val="bg1"/>
                </a:solidFill>
              </a:rPr>
              <a:t>practices for OO </a:t>
            </a:r>
            <a:r>
              <a:rPr lang="en-US" dirty="0" smtClean="0">
                <a:solidFill>
                  <a:schemeClr val="bg1"/>
                </a:solidFill>
              </a:rPr>
              <a:t>design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SVN: </a:t>
            </a:r>
            <a:r>
              <a:rPr lang="en-GB" sz="2600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GB" sz="2600">
                <a:solidFill>
                  <a:schemeClr val="bg1"/>
                </a:solidFill>
                <a:hlinkClick r:id="rId2"/>
              </a:rPr>
              <a:t>tanks-game.googlecode.com/svn/trunk</a:t>
            </a:r>
            <a:r>
              <a:rPr lang="en-GB" sz="2600" smtClean="0">
                <a:solidFill>
                  <a:schemeClr val="bg1"/>
                </a:solidFill>
                <a:hlinkClick r:id="rId2"/>
              </a:rPr>
              <a:t>/</a:t>
            </a:r>
            <a:endParaRPr lang="en-GB" sz="26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66948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62050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</a:rPr>
              <a:t>Demo</a:t>
            </a:r>
            <a:endParaRPr lang="en-U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2295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:\Telerik\Knowledge sharing\MindMapSite - Stoian - V2\images\mindMapBackgroun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990600" y="-457200"/>
            <a:ext cx="3635149" cy="22860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62050"/>
          </a:xfrm>
        </p:spPr>
        <p:txBody>
          <a:bodyPr>
            <a:normAutofit/>
          </a:bodyPr>
          <a:lstStyle/>
          <a:p>
            <a:pPr algn="r"/>
            <a:r>
              <a:rPr lang="en-US" sz="6000" dirty="0" smtClean="0">
                <a:solidFill>
                  <a:schemeClr val="bg1"/>
                </a:solidFill>
              </a:rPr>
              <a:t>Questions</a:t>
            </a:r>
            <a:endParaRPr lang="en-US" sz="6000" dirty="0">
              <a:solidFill>
                <a:schemeClr val="bg1"/>
              </a:solidFill>
            </a:endParaRPr>
          </a:p>
        </p:txBody>
      </p:sp>
      <p:pic>
        <p:nvPicPr>
          <p:cNvPr id="3" name="Picture 2" descr="C:\Users\Kirov\Desktop\tiki_questions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2057400"/>
            <a:ext cx="3549650" cy="3379946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:\Telerik\Knowledge sharing\MindMapSite - Stoian - V2\images\mindMapBackgroun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779877">
            <a:off x="1224434" y="4283005"/>
            <a:ext cx="6422094" cy="40386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6205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Thank you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84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Team: Dragon fruit</vt:lpstr>
      <vt:lpstr>Organization</vt:lpstr>
      <vt:lpstr>Technologies used</vt:lpstr>
      <vt:lpstr>Requirements covered</vt:lpstr>
      <vt:lpstr>Demo</vt:lpstr>
      <vt:lpstr>Questions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Отбор 2</dc:title>
  <dc:creator>Kirov</dc:creator>
  <cp:lastModifiedBy>VAIO</cp:lastModifiedBy>
  <cp:revision>36</cp:revision>
  <dcterms:created xsi:type="dcterms:W3CDTF">2006-08-16T00:00:00Z</dcterms:created>
  <dcterms:modified xsi:type="dcterms:W3CDTF">2013-06-16T09:26:10Z</dcterms:modified>
</cp:coreProperties>
</file>