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Video Streaming E-Learning Portal for Bankers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Features, APIs &amp; Project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e-learning video streaming portal for new bankers with features:</a:t>
            </a:r>
          </a:p>
          <a:p>
            <a:r>
              <a:t>- Training assignment by managers/admins</a:t>
            </a:r>
          </a:p>
          <a:p>
            <a:r>
              <a:t>- Categorization: 30, 60, 90-day training plans</a:t>
            </a:r>
          </a:p>
          <a:p>
            <a:r>
              <a:t>- Group-based bulk assignments</a:t>
            </a:r>
          </a:p>
          <a:p>
            <a:r>
              <a:t>- Progress tracking: person, day, week, month</a:t>
            </a:r>
          </a:p>
          <a:p>
            <a:r>
              <a:t>- DASH streaming (web &amp; mobile)</a:t>
            </a:r>
          </a:p>
          <a:p>
            <a:r>
              <a:t>- Gamification and future-proof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Video upload via presigned S3 URLs</a:t>
            </a:r>
          </a:p>
          <a:p>
            <a:r>
              <a:t>- Transcoding with AWS MediaConvert</a:t>
            </a:r>
          </a:p>
          <a:p>
            <a:r>
              <a:t>- Storage in S3 with CloudFront CDN</a:t>
            </a:r>
          </a:p>
          <a:p>
            <a:r>
              <a:t>- Backend microservices (Java/Spring)</a:t>
            </a:r>
          </a:p>
          <a:p>
            <a:r>
              <a:t>- React web &amp; React Native mobile apps</a:t>
            </a:r>
          </a:p>
          <a:p>
            <a:r>
              <a:t>- Tracking &amp; analytics via DynamoDB/Redshift</a:t>
            </a:r>
          </a:p>
          <a:p>
            <a:r>
              <a:t>- Authentication with AWS Cognito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APIs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Authentication &amp; User Management</a:t>
            </a:r>
          </a:p>
          <a:p>
            <a:r>
              <a:t>2. Groups &amp; Bulk Assignment</a:t>
            </a:r>
          </a:p>
          <a:p>
            <a:r>
              <a:t>3. Categories &amp; Metadata</a:t>
            </a:r>
          </a:p>
          <a:p>
            <a:r>
              <a:t>4. Video Upload &amp; Streaming</a:t>
            </a:r>
          </a:p>
          <a:p>
            <a:r>
              <a:t>5. Assignments &amp; Progress Tracking</a:t>
            </a:r>
          </a:p>
          <a:p>
            <a:r>
              <a:t>6. Analytics &amp; Reporting</a:t>
            </a:r>
          </a:p>
          <a:p>
            <a:r>
              <a:t>7. Notifications</a:t>
            </a:r>
          </a:p>
          <a:p>
            <a:r>
              <a:t>8. Gamification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Plan - 2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Weeks 1-2: Requirements, wireframes, AWS setup</a:t>
            </a:r>
          </a:p>
          <a:p>
            <a:r>
              <a:t>Weeks 3-4: Backend services, DB, upload pipeline</a:t>
            </a:r>
          </a:p>
          <a:p>
            <a:r>
              <a:t>Weeks 5-6: Frontend development, DASH integration</a:t>
            </a:r>
          </a:p>
          <a:p>
            <a:r>
              <a:t>Weeks 7-8: QA, gamification, analytics, UAT, launch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Web &amp; Mobile Apps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9144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API Gateway / Backend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Video Upload (Presigned S3)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2860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MediaConvert (Transcoding)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6576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S3 Storage + CloudFront CDN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0292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DynamoDB / Redshift Analytics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50292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AWS Cognito (Auth)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Flow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Web/Mobile App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200400" y="1143000"/>
            <a:ext cx="914400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0" y="9144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Backend APIs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00" y="1143000"/>
            <a:ext cx="914400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8229600" y="914400"/>
            <a:ext cx="22860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S3/CDN/Analytics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