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  <p:sldMasterId id="2147483673" r:id="rId3"/>
  </p:sldMasterIdLst>
  <p:notesMasterIdLst>
    <p:notesMasterId r:id="rId16"/>
  </p:notesMasterIdLst>
  <p:handoutMasterIdLst>
    <p:handoutMasterId r:id="rId17"/>
  </p:handoutMasterIdLst>
  <p:sldIdLst>
    <p:sldId id="442" r:id="rId4"/>
    <p:sldId id="456" r:id="rId5"/>
    <p:sldId id="457" r:id="rId6"/>
    <p:sldId id="458" r:id="rId7"/>
    <p:sldId id="459" r:id="rId8"/>
    <p:sldId id="468" r:id="rId9"/>
    <p:sldId id="461" r:id="rId10"/>
    <p:sldId id="465" r:id="rId11"/>
    <p:sldId id="466" r:id="rId12"/>
    <p:sldId id="469" r:id="rId13"/>
    <p:sldId id="462" r:id="rId14"/>
    <p:sldId id="464" r:id="rId1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99"/>
    <a:srgbClr val="AC0000"/>
    <a:srgbClr val="3366FF"/>
    <a:srgbClr val="B9077E"/>
    <a:srgbClr val="9C2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435107-8708-4435-A648-F05D96C1AD6E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 November 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1-59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858EF-1881-4336-AB88-9472B4E482B1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44364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59E8410-2BF3-496A-8E5F-58EB0885297C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 November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587D5A1-37CC-4B13-9F17-5059BEF349E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158811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/>
          </p:nvPr>
        </p:nvSpPr>
        <p:spPr>
          <a:noFill/>
        </p:spPr>
        <p:txBody>
          <a:bodyPr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AF2988-B82E-4CF8-B97A-4C64C0090307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 November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1-59</a:t>
            </a:r>
          </a:p>
        </p:txBody>
      </p:sp>
      <p:sp>
        <p:nvSpPr>
          <p:cNvPr id="40966" name="Slide Number Placeholder 5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latin typeface="Calibri" panose="020F0502020204030204" pitchFamily="34" charset="0"/>
              </a:rPr>
              <a:t>1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51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313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lIns="0" rIns="0" bIns="0" anchor="b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38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/>
  </p:transition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tile tx="0" ty="0" sx="10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Shape 1"/>
          <p:cNvSpPr txBox="1"/>
          <p:nvPr/>
        </p:nvSpPr>
        <p:spPr>
          <a:xfrm>
            <a:off x="1752600" y="2362200"/>
            <a:ext cx="7239000" cy="1600200"/>
          </a:xfrm>
          <a:prstGeom prst="rect">
            <a:avLst/>
          </a:prstGeom>
          <a:noFill/>
          <a:ln w="9525">
            <a:noFill/>
          </a:ln>
        </p:spPr>
        <p:txBody>
          <a:bodyPr lIns="0" rIns="18360"/>
          <a:lstStyle/>
          <a:p>
            <a:pPr algn="ctr">
              <a:buNone/>
            </a:pPr>
            <a:endParaRPr lang="zh-CN" altLang="x-none">
              <a:latin typeface="Arial" panose="020B0604020202020204" pitchFamily="34" charset="0"/>
            </a:endParaRPr>
          </a:p>
          <a:p>
            <a:pPr algn="ctr">
              <a:buNone/>
            </a:pPr>
            <a:r>
              <a:rPr sz="3200" b="1">
                <a:solidFill>
                  <a:srgbClr val="B9077E"/>
                </a:solidFill>
                <a:latin typeface="Arial" panose="020B0604020202020204" pitchFamily="34" charset="0"/>
              </a:rPr>
              <a:t>    </a:t>
            </a:r>
            <a:endParaRPr lang="zh-CN" altLang="x-none">
              <a:latin typeface="Arial" panose="020B0604020202020204" pitchFamily="34" charset="0"/>
            </a:endParaRPr>
          </a:p>
        </p:txBody>
      </p:sp>
      <p:pic>
        <p:nvPicPr>
          <p:cNvPr id="39939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5400"/>
            <a:ext cx="1373188" cy="1066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0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4495800"/>
            <a:ext cx="1477963" cy="184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TextShape 3"/>
          <p:cNvSpPr txBox="1"/>
          <p:nvPr/>
        </p:nvSpPr>
        <p:spPr>
          <a:xfrm>
            <a:off x="2971800" y="1230159"/>
            <a:ext cx="5730357" cy="1927225"/>
          </a:xfrm>
          <a:prstGeom prst="rect">
            <a:avLst/>
          </a:prstGeom>
        </p:spPr>
        <p:txBody>
          <a:bodyPr lIns="0" tIns="0" rIns="18360" bIns="0" anchor="b"/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lang="en-US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BOOK RECOMMENDATION WEBSITE</a:t>
            </a:r>
            <a:endParaRPr kumimoji="0" sz="440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3261243" y="3473245"/>
            <a:ext cx="5730357" cy="3615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4572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4572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MEMBER</a:t>
            </a:r>
            <a:r>
              <a:rPr lang="en-US" sz="2000" b="1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lang="en-US" sz="2000" b="1" i="0" u="none" strike="noStrike" cap="none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4572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None/>
            </a:pPr>
            <a:r>
              <a:rPr lang="en-US" sz="2000" b="1"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SARAN C S (22EIR072)</a:t>
            </a:r>
          </a:p>
          <a:p>
            <a:pPr marL="0" marR="4572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None/>
            </a:pPr>
            <a:r>
              <a:rPr lang="en-US" sz="2000" b="1"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SIVARAJ S (22EIR081)</a:t>
            </a:r>
            <a:endParaRPr sz="2000"/>
          </a:p>
          <a:p>
            <a:pPr marR="4572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0000"/>
            </a:pPr>
            <a:r>
              <a:rPr lang="en-US" sz="2000" b="1"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SOWMIYA S(22EIR085)</a:t>
            </a:r>
          </a:p>
          <a:p>
            <a:pPr marR="4572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0000"/>
            </a:pPr>
            <a:endParaRPr lang="en-US" sz="2000" b="1"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4572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F9BD3-83BD-6A95-4821-D259A006E10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E2B08D-A49A-4FA6-3BA8-B2AA7F37C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9" b="5412"/>
          <a:stretch/>
        </p:blipFill>
        <p:spPr>
          <a:xfrm>
            <a:off x="658761" y="1878422"/>
            <a:ext cx="8485239" cy="46604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09C010-A57E-F79F-A1DB-C0451E07678D}"/>
              </a:ext>
            </a:extLst>
          </p:cNvPr>
          <p:cNvSpPr txBox="1"/>
          <p:nvPr/>
        </p:nvSpPr>
        <p:spPr>
          <a:xfrm>
            <a:off x="1671484" y="668594"/>
            <a:ext cx="739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Recommendations Based on Your Interest</a:t>
            </a:r>
            <a:endParaRPr lang="en-IN" sz="24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73442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522"/>
            <a:ext cx="8229600" cy="643813"/>
          </a:xfrm>
        </p:spPr>
        <p:txBody>
          <a:bodyPr/>
          <a:lstStyle/>
          <a:p>
            <a:pPr algn="ctr"/>
            <a:r>
              <a:rPr lang="en-I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 / Next 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F45FD-B08F-073D-A179-6AA44C57C3AD}"/>
              </a:ext>
            </a:extLst>
          </p:cNvPr>
          <p:cNvSpPr txBox="1"/>
          <p:nvPr/>
        </p:nvSpPr>
        <p:spPr>
          <a:xfrm>
            <a:off x="1120877" y="1531386"/>
            <a:ext cx="7162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sign up and log in page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feedback and make necessary updates.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 potential features like improving recommendation accuracy, adding more data sources, or including user reviews.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can be developed into mobile application 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760730" y="2616200"/>
            <a:ext cx="8229600" cy="141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>
                <a:solidFill>
                  <a:srgbClr val="C00000"/>
                </a:solidFill>
                <a:latin typeface="Times New Roman" panose="02020603050405020304" pitchFamily="18" charset="0"/>
                <a:ea typeface="Algerian" panose="04020705040A02060702"/>
                <a:cs typeface="Times New Roman" panose="02020603050405020304" pitchFamily="18" charset="0"/>
                <a:sym typeface="Algerian" panose="04020705040A02060702"/>
              </a:rPr>
              <a:t>THANK YOU</a:t>
            </a:r>
            <a:endParaRPr sz="6000" b="1" i="1">
              <a:solidFill>
                <a:schemeClr val="dk1"/>
              </a:solidFill>
              <a:latin typeface="Times New Roman" panose="02020603050405020304" pitchFamily="18" charset="0"/>
              <a:ea typeface="Algerian" panose="04020705040A02060702"/>
              <a:cs typeface="Times New Roman" panose="02020603050405020304" pitchFamily="18" charset="0"/>
              <a:sym typeface="Algerian" panose="04020705040A02060702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90" y="577915"/>
            <a:ext cx="8229600" cy="713403"/>
          </a:xfrm>
        </p:spPr>
        <p:txBody>
          <a:bodyPr/>
          <a:lstStyle/>
          <a:p>
            <a:pPr algn="ctr"/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PROBLEM STATEMENT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69315"/>
            <a:ext cx="7772400" cy="3405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</a:t>
            </a:r>
            <a:r>
              <a: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 RECOMMENDATION WEBSITE </a:t>
            </a: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enables users to efficiently search</a:t>
            </a:r>
            <a:r>
              <a:rPr lang="en-US" sz="2800">
                <a:latin typeface="Arial" panose="020B0604020202020204" pitchFamily="34" charset="0"/>
              </a:rPr>
              <a:t> and helps to discover new books to read.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90" y="577915"/>
            <a:ext cx="8229600" cy="713403"/>
          </a:xfrm>
        </p:spPr>
        <p:txBody>
          <a:bodyPr/>
          <a:lstStyle/>
          <a:p>
            <a:pPr algn="ctr"/>
            <a:r>
              <a:rPr lang="en-I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DESCRIPTION</a:t>
            </a:r>
            <a:endParaRPr lang="en-IN" b="1">
              <a:latin typeface="Algerian" panose="04020705040A02060702" pitchFamily="82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375" y="1983704"/>
            <a:ext cx="7540625" cy="39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/>
              <a:t>This project presents the development of a full-stack book recommendation website, showcasing technologies for user authentication, personalized recommendations, and community reviews.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/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>
                <a:latin typeface="Arial" panose="020B0604020202020204" pitchFamily="34" charset="0"/>
              </a:rPr>
              <a:t>In this website development, we use MERN stack to develop this book recommendation website.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35" y="0"/>
            <a:ext cx="8229600" cy="713403"/>
          </a:xfrm>
        </p:spPr>
        <p:txBody>
          <a:bodyPr/>
          <a:lstStyle/>
          <a:p>
            <a:pPr algn="ctr"/>
            <a:r>
              <a:rPr lang="en-I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OBJECTIVE</a:t>
            </a:r>
            <a:endParaRPr lang="en-IN" b="1">
              <a:latin typeface="Algerian" panose="04020705040A02060702" pitchFamily="82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4634" y="864564"/>
            <a:ext cx="8150291" cy="599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200000"/>
              </a:lnSpc>
              <a:spcBef>
                <a:spcPct val="0"/>
              </a:spcBef>
              <a:buSzTx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create profiles and save preferences for personalized experiences.</a:t>
            </a:r>
          </a:p>
          <a:p>
            <a:pPr algn="just">
              <a:lnSpc>
                <a:spcPct val="200000"/>
              </a:lnSpc>
              <a:spcBef>
                <a:spcPct val="0"/>
              </a:spcBef>
              <a:buSzTx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recommendation engine that suggests books based on user preferences.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ct val="0"/>
              </a:spcBef>
              <a:buSzTx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data to suggest personalized book options based on user behavior.</a:t>
            </a:r>
          </a:p>
          <a:p>
            <a:pPr algn="just">
              <a:lnSpc>
                <a:spcPct val="200000"/>
              </a:lnSpc>
              <a:spcBef>
                <a:spcPct val="0"/>
              </a:spcBef>
              <a:buSzTx/>
            </a:pP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936" y="381000"/>
            <a:ext cx="8229600" cy="713403"/>
          </a:xfrm>
        </p:spPr>
        <p:txBody>
          <a:bodyPr/>
          <a:lstStyle/>
          <a:p>
            <a:pPr algn="ctr"/>
            <a:r>
              <a:rPr lang="en-IN" alt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MODULE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531" y="1438802"/>
            <a:ext cx="8206005" cy="5141013"/>
          </a:xfrm>
        </p:spPr>
        <p:txBody>
          <a:bodyPr/>
          <a:lstStyle/>
          <a:p>
            <a:r>
              <a:rPr lang="en-US" sz="2800" b="1" dirty="0"/>
              <a:t>User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Facilitate account creation with a username, email, and password.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Support login and signup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Grant access to both Admin and User roles.</a:t>
            </a:r>
          </a:p>
          <a:p>
            <a:r>
              <a:rPr lang="en-US" sz="2800" b="1" dirty="0"/>
              <a:t>Book Management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Manage book details (add, edit, delete, view).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Implement search and filtering options by criteria, and monitor real-time availability.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E9AA6-B8D7-49FF-9E7D-22215743D5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D0912A-5197-324D-3B59-E96B8E1B782D}"/>
              </a:ext>
            </a:extLst>
          </p:cNvPr>
          <p:cNvSpPr/>
          <p:nvPr/>
        </p:nvSpPr>
        <p:spPr>
          <a:xfrm>
            <a:off x="3760837" y="2330246"/>
            <a:ext cx="2104103" cy="393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A52AA-7FDB-4E36-20C5-493A2BCDAEFE}"/>
              </a:ext>
            </a:extLst>
          </p:cNvPr>
          <p:cNvSpPr/>
          <p:nvPr/>
        </p:nvSpPr>
        <p:spPr>
          <a:xfrm>
            <a:off x="3760837" y="3480620"/>
            <a:ext cx="2104103" cy="393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9CD37F-CAE0-668F-A12F-432F94241789}"/>
              </a:ext>
            </a:extLst>
          </p:cNvPr>
          <p:cNvSpPr/>
          <p:nvPr/>
        </p:nvSpPr>
        <p:spPr>
          <a:xfrm>
            <a:off x="4129546" y="4451555"/>
            <a:ext cx="1366684" cy="393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SIGIN IN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8E7DE1-126C-B69E-34EF-66439154A920}"/>
              </a:ext>
            </a:extLst>
          </p:cNvPr>
          <p:cNvSpPr/>
          <p:nvPr/>
        </p:nvSpPr>
        <p:spPr>
          <a:xfrm>
            <a:off x="6666270" y="3480620"/>
            <a:ext cx="1612491" cy="393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4D98EA-A9DD-822C-3568-E4A5A40CE60C}"/>
              </a:ext>
            </a:extLst>
          </p:cNvPr>
          <p:cNvSpPr/>
          <p:nvPr/>
        </p:nvSpPr>
        <p:spPr>
          <a:xfrm>
            <a:off x="1012721" y="5555226"/>
            <a:ext cx="2300749" cy="52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0ED95E-85EC-5A8E-78E9-57FA662C8ED4}"/>
              </a:ext>
            </a:extLst>
          </p:cNvPr>
          <p:cNvSpPr/>
          <p:nvPr/>
        </p:nvSpPr>
        <p:spPr>
          <a:xfrm>
            <a:off x="3760836" y="5584722"/>
            <a:ext cx="2104103" cy="5309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TRENDING BOOKS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3072C5-9A09-94CE-C927-AD6074646528}"/>
              </a:ext>
            </a:extLst>
          </p:cNvPr>
          <p:cNvSpPr/>
          <p:nvPr/>
        </p:nvSpPr>
        <p:spPr>
          <a:xfrm>
            <a:off x="6666270" y="5624054"/>
            <a:ext cx="1769807" cy="530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ADMIN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4BA594-939C-E01B-2A48-AC07E7069ECD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4812889" y="2723537"/>
            <a:ext cx="0" cy="757083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6767D2-EEFB-75C1-7A60-BC6869DA38C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864940" y="3677266"/>
            <a:ext cx="80133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9E54F2-031E-F8AA-A6DB-1878AF6ECB3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812888" y="3873911"/>
            <a:ext cx="1" cy="5776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3C3FD9-C790-8A18-B660-8FF8DB56F34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812888" y="4844846"/>
            <a:ext cx="0" cy="73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1C8706-E005-0AC1-66F9-3FF76CCB78D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163095" y="4648201"/>
            <a:ext cx="1966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FE7197-A3F9-ADC0-F950-EE47F6C74BA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163095" y="4648200"/>
            <a:ext cx="1" cy="90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47897B-66AC-8C3D-6AFE-24E69CA7B27B}"/>
              </a:ext>
            </a:extLst>
          </p:cNvPr>
          <p:cNvCxnSpPr>
            <a:stCxn id="5" idx="3"/>
          </p:cNvCxnSpPr>
          <p:nvPr/>
        </p:nvCxnSpPr>
        <p:spPr>
          <a:xfrm>
            <a:off x="5496230" y="4648201"/>
            <a:ext cx="2054943" cy="1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4DEEE9-A0A9-58F7-7056-EDABAA435D5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551173" y="4702277"/>
            <a:ext cx="1" cy="92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B311272-5AE2-23E1-1E1A-0364585FB61C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472515" y="1848467"/>
            <a:ext cx="1" cy="1632153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269955-C1CE-2115-1BBE-A191500155C0}"/>
              </a:ext>
            </a:extLst>
          </p:cNvPr>
          <p:cNvCxnSpPr>
            <a:cxnSpLocks/>
          </p:cNvCxnSpPr>
          <p:nvPr/>
        </p:nvCxnSpPr>
        <p:spPr>
          <a:xfrm>
            <a:off x="4812887" y="1887795"/>
            <a:ext cx="2659628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E1BC381-07A7-844F-0107-5309B335D22B}"/>
              </a:ext>
            </a:extLst>
          </p:cNvPr>
          <p:cNvCxnSpPr>
            <a:cxnSpLocks/>
          </p:cNvCxnSpPr>
          <p:nvPr/>
        </p:nvCxnSpPr>
        <p:spPr>
          <a:xfrm>
            <a:off x="4812887" y="1887795"/>
            <a:ext cx="0" cy="44245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BA1AC17-6957-F192-A3CD-7F0AC39521A7}"/>
              </a:ext>
            </a:extLst>
          </p:cNvPr>
          <p:cNvSpPr txBox="1"/>
          <p:nvPr/>
        </p:nvSpPr>
        <p:spPr>
          <a:xfrm>
            <a:off x="3333132" y="256937"/>
            <a:ext cx="388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FLOW CHART</a:t>
            </a:r>
            <a:endParaRPr lang="en-IN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722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41395"/>
          </a:xfrm>
        </p:spPr>
        <p:txBody>
          <a:bodyPr/>
          <a:lstStyle/>
          <a:p>
            <a:pPr algn="ctr"/>
            <a:r>
              <a:rPr lang="en-IN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1039569" y="1600730"/>
            <a:ext cx="7064861" cy="4952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>
              <a:lnSpc>
                <a:spcPct val="150000"/>
              </a:lnSpc>
              <a:buFont typeface="Noto Sans Symbols"/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/>
          <p:nvPr/>
        </p:nvSpPr>
        <p:spPr>
          <a:xfrm>
            <a:off x="1039569" y="2974258"/>
            <a:ext cx="6455261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>
              <a:lnSpc>
                <a:spcPct val="150000"/>
              </a:lnSpc>
              <a:buFont typeface="Noto Sans Symbols"/>
              <a:buNone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Noto Sans Symbols"/>
              <a:buNone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Noto Sans Symbols"/>
              <a:buNone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 &amp; Database: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D79F-4F2B-7954-5AA7-42AF9FE02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5471"/>
            <a:ext cx="8229600" cy="816846"/>
          </a:xfrm>
        </p:spPr>
        <p:txBody>
          <a:bodyPr/>
          <a:lstStyle/>
          <a:p>
            <a:pPr algn="ctr"/>
            <a:r>
              <a:rPr lang="en-US" sz="4800" dirty="0"/>
              <a:t>FRONT PAGE</a:t>
            </a:r>
            <a:endParaRPr lang="en-IN" sz="4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0DB8DF-E470-E8D4-C5F6-A70C8F7FF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4" b="7009"/>
          <a:stretch/>
        </p:blipFill>
        <p:spPr>
          <a:xfrm>
            <a:off x="883357" y="1307128"/>
            <a:ext cx="7803443" cy="541434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1F7C7-9AA4-9945-A047-417E214FB1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</p:spTree>
    <p:extLst>
      <p:ext uri="{BB962C8B-B14F-4D97-AF65-F5344CB8AC3E}">
        <p14:creationId xmlns:p14="http://schemas.microsoft.com/office/powerpoint/2010/main" val="309853727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B057-2335-8F85-04A2-1243104E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3300"/>
            <a:ext cx="8229600" cy="677811"/>
          </a:xfrm>
        </p:spPr>
        <p:txBody>
          <a:bodyPr/>
          <a:lstStyle/>
          <a:p>
            <a:pPr algn="ctr"/>
            <a:r>
              <a:rPr lang="en-US" sz="4000" dirty="0"/>
              <a:t>TRENDING BOOKS</a:t>
            </a:r>
            <a:endParaRPr lang="en-IN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BAD1D9-D34D-67A0-ACBB-B671F0BF1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8" y="1168091"/>
            <a:ext cx="8345903" cy="515650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15ED6-5642-D164-5F42-CB11E12DB99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</p:spTree>
    <p:extLst>
      <p:ext uri="{BB962C8B-B14F-4D97-AF65-F5344CB8AC3E}">
        <p14:creationId xmlns:p14="http://schemas.microsoft.com/office/powerpoint/2010/main" val="385784085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46</TotalTime>
  <Words>276</Words>
  <Application>Microsoft Office PowerPoint</Application>
  <PresentationFormat>On-screen Show (4:3)</PresentationFormat>
  <Paragraphs>66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Algerian</vt:lpstr>
      <vt:lpstr>Arial</vt:lpstr>
      <vt:lpstr>Calibri</vt:lpstr>
      <vt:lpstr>Noto Sans Symbols</vt:lpstr>
      <vt:lpstr>Times New Roman</vt:lpstr>
      <vt:lpstr>Wingdings</vt:lpstr>
      <vt:lpstr>Wingdings 2</vt:lpstr>
      <vt:lpstr>Flow</vt:lpstr>
      <vt:lpstr>1_Custom Design</vt:lpstr>
      <vt:lpstr>Custom Design</vt:lpstr>
      <vt:lpstr>PowerPoint Presentation</vt:lpstr>
      <vt:lpstr>PROBLEM STATEMENT</vt:lpstr>
      <vt:lpstr>PROJECT DESCRIPTION</vt:lpstr>
      <vt:lpstr>OBJECTIVE</vt:lpstr>
      <vt:lpstr>MODULE DESCRIPTION</vt:lpstr>
      <vt:lpstr>PowerPoint Presentation</vt:lpstr>
      <vt:lpstr>TECHNOLOGY USED</vt:lpstr>
      <vt:lpstr>FRONT PAGE</vt:lpstr>
      <vt:lpstr>TRENDING BOOKS</vt:lpstr>
      <vt:lpstr>PowerPoint Presentation</vt:lpstr>
      <vt:lpstr>Future Work / Next Steps</vt:lpstr>
      <vt:lpstr>THANK YOU</vt:lpstr>
    </vt:vector>
  </TitlesOfParts>
  <Company>KVITT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Sivaraj Selvarasu</cp:lastModifiedBy>
  <cp:revision>4</cp:revision>
  <dcterms:created xsi:type="dcterms:W3CDTF">2013-12-25T07:56:38Z</dcterms:created>
  <dcterms:modified xsi:type="dcterms:W3CDTF">2024-11-09T08:14:15Z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D4B2BFA3221D46D18BEBB542456704B7_13</vt:lpwstr>
  </property>
  <property fmtid="{D5CDD505-2E9C-101B-9397-08002B2CF9AE}" pid="3" name="KSOProductBuildVer">
    <vt:lpwstr>1033-12.2.0.18283</vt:lpwstr>
  </property>
</Properties>
</file>