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48" r:id="rId2"/>
  </p:sldMasterIdLst>
  <p:notesMasterIdLst>
    <p:notesMasterId r:id="rId18"/>
  </p:notesMasterIdLst>
  <p:sldIdLst>
    <p:sldId id="2146449499" r:id="rId3"/>
    <p:sldId id="258" r:id="rId4"/>
    <p:sldId id="2146449500" r:id="rId5"/>
    <p:sldId id="2146449478" r:id="rId6"/>
    <p:sldId id="2146449488" r:id="rId7"/>
    <p:sldId id="2146449491" r:id="rId8"/>
    <p:sldId id="2146449481" r:id="rId9"/>
    <p:sldId id="2146449504" r:id="rId10"/>
    <p:sldId id="2146449501" r:id="rId11"/>
    <p:sldId id="2146449497" r:id="rId12"/>
    <p:sldId id="2146449502" r:id="rId13"/>
    <p:sldId id="2146449510" r:id="rId14"/>
    <p:sldId id="2146449509" r:id="rId15"/>
    <p:sldId id="385" r:id="rId16"/>
    <p:sldId id="21464494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19EF93"/>
    <a:srgbClr val="2CB4D4"/>
    <a:srgbClr val="311EEA"/>
    <a:srgbClr val="421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p:scale>
          <a:sx n="69" d="100"/>
          <a:sy n="69" d="100"/>
        </p:scale>
        <p:origin x="4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FC945-6452-4283-B6B2-385CF7575965}"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4B928-4A07-4344-86B9-355EFFCEF0CF}" type="slidenum">
              <a:rPr lang="en-IN" smtClean="0"/>
              <a:t>‹#›</a:t>
            </a:fld>
            <a:endParaRPr lang="en-IN"/>
          </a:p>
        </p:txBody>
      </p:sp>
    </p:spTree>
    <p:extLst>
      <p:ext uri="{BB962C8B-B14F-4D97-AF65-F5344CB8AC3E}">
        <p14:creationId xmlns:p14="http://schemas.microsoft.com/office/powerpoint/2010/main" val="17794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34B928-4A07-4344-86B9-355EFFCEF0CF}" type="slidenum">
              <a:rPr lang="en-IN" smtClean="0"/>
              <a:t>1</a:t>
            </a:fld>
            <a:endParaRPr lang="en-IN"/>
          </a:p>
        </p:txBody>
      </p:sp>
    </p:spTree>
    <p:extLst>
      <p:ext uri="{BB962C8B-B14F-4D97-AF65-F5344CB8AC3E}">
        <p14:creationId xmlns:p14="http://schemas.microsoft.com/office/powerpoint/2010/main" val="307115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34B928-4A07-4344-86B9-355EFFCEF0CF}" type="slidenum">
              <a:rPr lang="en-IN" smtClean="0"/>
              <a:t>3</a:t>
            </a:fld>
            <a:endParaRPr lang="en-IN"/>
          </a:p>
        </p:txBody>
      </p:sp>
    </p:spTree>
    <p:extLst>
      <p:ext uri="{BB962C8B-B14F-4D97-AF65-F5344CB8AC3E}">
        <p14:creationId xmlns:p14="http://schemas.microsoft.com/office/powerpoint/2010/main" val="82079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34B928-4A07-4344-86B9-355EFFCEF0CF}" type="slidenum">
              <a:rPr lang="en-IN" smtClean="0"/>
              <a:t>5</a:t>
            </a:fld>
            <a:endParaRPr lang="en-IN"/>
          </a:p>
        </p:txBody>
      </p:sp>
    </p:spTree>
    <p:extLst>
      <p:ext uri="{BB962C8B-B14F-4D97-AF65-F5344CB8AC3E}">
        <p14:creationId xmlns:p14="http://schemas.microsoft.com/office/powerpoint/2010/main" val="133853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34B928-4A07-4344-86B9-355EFFCEF0CF}" type="slidenum">
              <a:rPr lang="en-IN" smtClean="0"/>
              <a:t>11</a:t>
            </a:fld>
            <a:endParaRPr lang="en-IN"/>
          </a:p>
        </p:txBody>
      </p:sp>
    </p:spTree>
    <p:extLst>
      <p:ext uri="{BB962C8B-B14F-4D97-AF65-F5344CB8AC3E}">
        <p14:creationId xmlns:p14="http://schemas.microsoft.com/office/powerpoint/2010/main" val="420928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0927A-8063-49EC-B560-0DB27EE560FF}" type="slidenum">
              <a:rPr lang="en-US" smtClean="0"/>
              <a:t>14</a:t>
            </a:fld>
            <a:endParaRPr lang="en-US"/>
          </a:p>
        </p:txBody>
      </p:sp>
    </p:spTree>
    <p:extLst>
      <p:ext uri="{BB962C8B-B14F-4D97-AF65-F5344CB8AC3E}">
        <p14:creationId xmlns:p14="http://schemas.microsoft.com/office/powerpoint/2010/main" val="141300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with White Title">
    <p:bg>
      <p:bgPr>
        <a:solidFill>
          <a:schemeClr val="bg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E5EE755C-97F0-4B69-962B-E045E881D196}"/>
              </a:ext>
            </a:extLst>
          </p:cNvPr>
          <p:cNvSpPr>
            <a:spLocks noGrp="1"/>
          </p:cNvSpPr>
          <p:nvPr>
            <p:ph type="pic" sz="quarter" idx="10"/>
          </p:nvPr>
        </p:nvSpPr>
        <p:spPr>
          <a:xfrm>
            <a:off x="0" y="0"/>
            <a:ext cx="12192000" cy="6858000"/>
          </a:xfrm>
          <a:solidFill>
            <a:schemeClr val="bg1">
              <a:lumMod val="65000"/>
            </a:schemeClr>
          </a:solidFill>
        </p:spPr>
        <p:txBody>
          <a:bodyPr/>
          <a:lstStyle>
            <a:lvl1pPr marL="0" indent="0">
              <a:buNone/>
              <a:defRPr sz="1600">
                <a:solidFill>
                  <a:schemeClr val="bg1"/>
                </a:solidFill>
              </a:defRPr>
            </a:lvl1pPr>
          </a:lstStyle>
          <a:p>
            <a:r>
              <a:rPr lang="en-US"/>
              <a:t>Click icon to add picture</a:t>
            </a:r>
          </a:p>
        </p:txBody>
      </p:sp>
      <p:sp>
        <p:nvSpPr>
          <p:cNvPr id="16" name="Text Placeholder 3">
            <a:extLst>
              <a:ext uri="{FF2B5EF4-FFF2-40B4-BE49-F238E27FC236}">
                <a16:creationId xmlns:a16="http://schemas.microsoft.com/office/drawing/2014/main" id="{F876A7DA-F8C7-EB4B-BCB0-CA9AB969E8D1}"/>
              </a:ext>
            </a:extLst>
          </p:cNvPr>
          <p:cNvSpPr>
            <a:spLocks noGrp="1"/>
          </p:cNvSpPr>
          <p:nvPr>
            <p:ph type="body" sz="quarter" idx="15" hasCustomPrompt="1"/>
          </p:nvPr>
        </p:nvSpPr>
        <p:spPr bwMode="gray">
          <a:xfrm>
            <a:off x="249583" y="2653320"/>
            <a:ext cx="11612880" cy="396172"/>
          </a:xfrm>
          <a:ln>
            <a:noFill/>
          </a:ln>
        </p:spPr>
        <p:txBody>
          <a:bodyPr>
            <a:noAutofit/>
          </a:bodyPr>
          <a:lstStyle>
            <a:lvl1pPr marL="0" indent="0">
              <a:buNone/>
              <a:defRPr sz="2800">
                <a:solidFill>
                  <a:schemeClr val="bg1"/>
                </a:solidFill>
                <a:latin typeface="+mn-lt"/>
              </a:defRPr>
            </a:lvl1pPr>
          </a:lstStyle>
          <a:p>
            <a:pPr lvl="0"/>
            <a:r>
              <a:rPr lang="en-US"/>
              <a:t>Presenter Name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gray">
          <a:xfrm>
            <a:off x="249582" y="113154"/>
            <a:ext cx="11612880" cy="2607601"/>
          </a:xfrm>
          <a:ln>
            <a:noFill/>
          </a:ln>
        </p:spPr>
        <p:txBody>
          <a:bodyPr anchor="t" anchorCtr="0"/>
          <a:lstStyle>
            <a:lvl1pPr marL="0" indent="0">
              <a:lnSpc>
                <a:spcPct val="95000"/>
              </a:lnSpc>
              <a:buNone/>
              <a:defRPr sz="8000">
                <a:solidFill>
                  <a:schemeClr val="bg1"/>
                </a:solidFill>
                <a:latin typeface="+mj-lt"/>
              </a:defRPr>
            </a:lvl1pPr>
          </a:lstStyle>
          <a:p>
            <a:pPr lvl="0"/>
            <a:r>
              <a:rPr lang="en-US"/>
              <a:t>Presentation Title with Carryover Line of Copy</a:t>
            </a:r>
          </a:p>
        </p:txBody>
      </p:sp>
      <p:sp>
        <p:nvSpPr>
          <p:cNvPr id="3" name="Text Placeholder 2">
            <a:extLst>
              <a:ext uri="{FF2B5EF4-FFF2-40B4-BE49-F238E27FC236}">
                <a16:creationId xmlns:a16="http://schemas.microsoft.com/office/drawing/2014/main" id="{1B5A7BCA-4CC1-46BF-BE48-FB8B0628E96E}"/>
              </a:ext>
            </a:extLst>
          </p:cNvPr>
          <p:cNvSpPr>
            <a:spLocks noGrp="1"/>
          </p:cNvSpPr>
          <p:nvPr>
            <p:ph type="body" sz="quarter" idx="18" hasCustomPrompt="1"/>
          </p:nvPr>
        </p:nvSpPr>
        <p:spPr bwMode="gray">
          <a:xfrm>
            <a:off x="249582" y="3121632"/>
            <a:ext cx="11612880" cy="1265237"/>
          </a:xfrm>
        </p:spPr>
        <p:txBody>
          <a:bodyPr/>
          <a:lstStyle>
            <a:lvl1pPr marL="0" indent="0">
              <a:buNone/>
              <a:defRPr sz="2000">
                <a:solidFill>
                  <a:schemeClr val="bg1"/>
                </a:solidFill>
              </a:defRPr>
            </a:lvl1pPr>
          </a:lstStyle>
          <a:p>
            <a:pPr lvl="0"/>
            <a:r>
              <a:rPr lang="en-US"/>
              <a:t>Presenter Title</a:t>
            </a:r>
          </a:p>
        </p:txBody>
      </p:sp>
    </p:spTree>
    <p:extLst>
      <p:ext uri="{BB962C8B-B14F-4D97-AF65-F5344CB8AC3E}">
        <p14:creationId xmlns:p14="http://schemas.microsoft.com/office/powerpoint/2010/main" val="153131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amp; Photo">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p:nvSpPr>
        <p:spPr bwMode="ltGray">
          <a:xfrm>
            <a:off x="0" y="0"/>
            <a:ext cx="6096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32B84C0D-8445-4009-BF2F-55B901AD154A}"/>
              </a:ext>
            </a:extLst>
          </p:cNvPr>
          <p:cNvSpPr>
            <a:spLocks noGrp="1"/>
          </p:cNvSpPr>
          <p:nvPr>
            <p:ph type="pic" sz="quarter" idx="38" hasCustomPrompt="1"/>
          </p:nvPr>
        </p:nvSpPr>
        <p:spPr>
          <a:xfrm>
            <a:off x="6096000" y="37"/>
            <a:ext cx="6096000" cy="6857963"/>
          </a:xfrm>
          <a:solidFill>
            <a:schemeClr val="bg1">
              <a:lumMod val="75000"/>
            </a:schemeClr>
          </a:solidFill>
        </p:spPr>
        <p:txBody>
          <a:bodyPr bIns="2743200" anchor="ctr" anchorCtr="0"/>
          <a:lstStyle>
            <a:lvl1pPr marL="0" indent="0" algn="ctr">
              <a:buNone/>
              <a:defRPr sz="1200"/>
            </a:lvl1pPr>
          </a:lstStyle>
          <a:p>
            <a:r>
              <a:rPr lang="en-US"/>
              <a:t>Click to Add Photo</a:t>
            </a:r>
          </a:p>
        </p:txBody>
      </p:sp>
      <p:sp>
        <p:nvSpPr>
          <p:cNvPr id="10" name="Text Placeholder 2">
            <a:extLst>
              <a:ext uri="{FF2B5EF4-FFF2-40B4-BE49-F238E27FC236}">
                <a16:creationId xmlns:a16="http://schemas.microsoft.com/office/drawing/2014/main" id="{8E0154CF-2E3E-474A-90FB-034C357AA42D}"/>
              </a:ext>
            </a:extLst>
          </p:cNvPr>
          <p:cNvSpPr>
            <a:spLocks noGrp="1"/>
          </p:cNvSpPr>
          <p:nvPr>
            <p:ph type="body" idx="37" hasCustomPrompt="1"/>
          </p:nvPr>
        </p:nvSpPr>
        <p:spPr>
          <a:xfrm>
            <a:off x="298808" y="1610090"/>
            <a:ext cx="5410624" cy="4579715"/>
          </a:xfrm>
        </p:spPr>
        <p:txBody>
          <a:bodyPr anchor="t" anchorCtr="0">
            <a:sp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Item #1</a:t>
            </a:r>
          </a:p>
          <a:p>
            <a:pPr lvl="0"/>
            <a:r>
              <a:rPr lang="en-US"/>
              <a:t>Item #2</a:t>
            </a:r>
          </a:p>
          <a:p>
            <a:pPr lvl="0"/>
            <a:r>
              <a:rPr lang="en-US"/>
              <a:t>Item #3</a:t>
            </a:r>
          </a:p>
          <a:p>
            <a:pPr lvl="0"/>
            <a:r>
              <a:rPr lang="en-US"/>
              <a:t>Item #4</a:t>
            </a:r>
          </a:p>
          <a:p>
            <a:pPr lvl="0"/>
            <a:r>
              <a:rPr lang="en-US"/>
              <a:t>Item #5</a:t>
            </a:r>
          </a:p>
          <a:p>
            <a:pPr lvl="0"/>
            <a:r>
              <a:rPr lang="en-US"/>
              <a:t>Item #6</a:t>
            </a:r>
          </a:p>
          <a:p>
            <a:pPr lvl="0"/>
            <a:r>
              <a:rPr lang="en-US"/>
              <a:t>Item #7</a:t>
            </a:r>
          </a:p>
          <a:p>
            <a:pPr lvl="0"/>
            <a:r>
              <a:rPr lang="en-US"/>
              <a:t>Item #8</a:t>
            </a:r>
          </a:p>
          <a:p>
            <a:pPr lvl="0"/>
            <a:r>
              <a:rPr lang="en-US"/>
              <a:t>Item #9</a:t>
            </a:r>
          </a:p>
          <a:p>
            <a:pPr lvl="0"/>
            <a:r>
              <a:rPr lang="en-US"/>
              <a:t>Item #10</a:t>
            </a:r>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8" y="397384"/>
            <a:ext cx="5413623" cy="600934"/>
          </a:xfrm>
        </p:spPr>
        <p:txBody>
          <a:bodyPr tIns="0" rIns="0" bIns="0">
            <a:spAutoFit/>
          </a:bodyPr>
          <a:lstStyle>
            <a:lvl1pPr>
              <a:defRPr sz="4400">
                <a:latin typeface="+mj-lt"/>
              </a:defRPr>
            </a:lvl1pPr>
          </a:lstStyle>
          <a:p>
            <a:r>
              <a:rPr lang="en-US"/>
              <a:t>Title</a:t>
            </a:r>
          </a:p>
        </p:txBody>
      </p:sp>
      <p:sp>
        <p:nvSpPr>
          <p:cNvPr id="12" name="Slide Number Placeholder 6">
            <a:extLst>
              <a:ext uri="{FF2B5EF4-FFF2-40B4-BE49-F238E27FC236}">
                <a16:creationId xmlns:a16="http://schemas.microsoft.com/office/drawing/2014/main" id="{2827C188-4E90-4F33-BE06-43118AAF442F}"/>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361806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8" y="397384"/>
            <a:ext cx="11612880" cy="600934"/>
          </a:xfrm>
        </p:spPr>
        <p:txBody>
          <a:bodyPr wrap="square" tIns="0" rIns="0" bIns="0">
            <a:spAutoFit/>
          </a:bodyPr>
          <a:lstStyle>
            <a:lvl1pPr>
              <a:defRPr sz="4400">
                <a:latin typeface="+mj-lt"/>
              </a:defRPr>
            </a:lvl1pPr>
          </a:lstStyle>
          <a:p>
            <a:r>
              <a:rPr lang="en-US"/>
              <a:t>Title</a:t>
            </a:r>
          </a:p>
        </p:txBody>
      </p:sp>
      <p:sp>
        <p:nvSpPr>
          <p:cNvPr id="9" name="Slide Number Placeholder 6">
            <a:extLst>
              <a:ext uri="{FF2B5EF4-FFF2-40B4-BE49-F238E27FC236}">
                <a16:creationId xmlns:a16="http://schemas.microsoft.com/office/drawing/2014/main" id="{76155E8A-7EA8-4AD6-AF57-B7E67197C581}"/>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361248974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asic Text and Content">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7C974A2-03D7-4EFA-94E3-9EBAA7561405}"/>
              </a:ext>
            </a:extLst>
          </p:cNvPr>
          <p:cNvSpPr>
            <a:spLocks noGrp="1"/>
          </p:cNvSpPr>
          <p:nvPr>
            <p:ph type="body" idx="37" hasCustomPrompt="1"/>
          </p:nvPr>
        </p:nvSpPr>
        <p:spPr>
          <a:xfrm>
            <a:off x="298808" y="1610090"/>
            <a:ext cx="7545782" cy="3098028"/>
          </a:xfrm>
          <a:ln>
            <a:noFill/>
          </a:ln>
        </p:spPr>
        <p:txBody>
          <a:bodyPr wrap="square" anchor="t" anchorCtr="0">
            <a:spAutoFit/>
          </a:bodyPr>
          <a:lstStyle>
            <a:lvl1pPr marL="0" indent="0">
              <a:buFont typeface="Arial" panose="020B0604020202020204" pitchFamily="34" charse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r>
              <a:rPr lang="en-US" err="1"/>
              <a:t>Pellentesque</a:t>
            </a:r>
            <a:r>
              <a:rPr lang="en-US"/>
              <a:t> </a:t>
            </a:r>
            <a:r>
              <a:rPr lang="en-US" err="1"/>
              <a:t>lacus</a:t>
            </a:r>
            <a:r>
              <a:rPr lang="en-US"/>
              <a:t> </a:t>
            </a:r>
            <a:r>
              <a:rPr lang="en-US" err="1"/>
              <a:t>arcu</a:t>
            </a:r>
            <a:r>
              <a:rPr lang="en-US"/>
              <a:t>, </a:t>
            </a:r>
            <a:r>
              <a:rPr lang="en-US" err="1"/>
              <a:t>varius</a:t>
            </a:r>
            <a:r>
              <a:rPr lang="en-US"/>
              <a:t> </a:t>
            </a:r>
            <a:r>
              <a:rPr lang="en-US" err="1"/>
              <a:t>nec</a:t>
            </a:r>
            <a:r>
              <a:rPr lang="en-US"/>
              <a:t> </a:t>
            </a:r>
            <a:r>
              <a:rPr lang="en-US" err="1"/>
              <a:t>urna</a:t>
            </a:r>
            <a:r>
              <a:rPr lang="en-US"/>
              <a:t> sed, </a:t>
            </a:r>
            <a:r>
              <a:rPr lang="en-US" err="1"/>
              <a:t>malesuada</a:t>
            </a:r>
            <a:r>
              <a:rPr lang="en-US"/>
              <a:t> </a:t>
            </a:r>
            <a:r>
              <a:rPr lang="en-US" err="1"/>
              <a:t>lobortis</a:t>
            </a:r>
            <a:r>
              <a:rPr lang="en-US"/>
              <a:t> </a:t>
            </a:r>
            <a:r>
              <a:rPr lang="en-US" err="1"/>
              <a:t>augue</a:t>
            </a:r>
            <a:r>
              <a:rPr lang="en-US"/>
              <a:t>. </a:t>
            </a:r>
            <a:r>
              <a:rPr lang="en-US" err="1"/>
              <a:t>Curabitur</a:t>
            </a:r>
            <a:r>
              <a:rPr lang="en-US"/>
              <a:t> a diam ac diam </a:t>
            </a:r>
            <a:r>
              <a:rPr lang="en-US" err="1"/>
              <a:t>rhoncus</a:t>
            </a:r>
            <a:r>
              <a:rPr lang="en-US"/>
              <a:t> </a:t>
            </a:r>
            <a:r>
              <a:rPr lang="en-US" err="1"/>
              <a:t>molestie</a:t>
            </a:r>
            <a:r>
              <a:rPr lang="en-US"/>
              <a:t> porta vel diam. Nam in </a:t>
            </a:r>
            <a:r>
              <a:rPr lang="en-US" err="1"/>
              <a:t>commodo</a:t>
            </a:r>
            <a:r>
              <a:rPr lang="en-US"/>
              <a:t> </a:t>
            </a:r>
            <a:r>
              <a:rPr lang="en-US" err="1"/>
              <a:t>massa</a:t>
            </a:r>
            <a:r>
              <a:rPr lang="en-US"/>
              <a:t>.</a:t>
            </a:r>
          </a:p>
          <a:p>
            <a:pPr lvl="0"/>
            <a:r>
              <a:rPr lang="en-US" err="1"/>
              <a:t>Quisque</a:t>
            </a:r>
            <a:r>
              <a:rPr lang="en-US"/>
              <a:t> </a:t>
            </a:r>
            <a:r>
              <a:rPr lang="en-US" err="1"/>
              <a:t>pretium</a:t>
            </a:r>
            <a:r>
              <a:rPr lang="en-US"/>
              <a:t> </a:t>
            </a:r>
            <a:r>
              <a:rPr lang="en-US" err="1"/>
              <a:t>venenatis</a:t>
            </a:r>
            <a:r>
              <a:rPr lang="en-US"/>
              <a:t> </a:t>
            </a:r>
            <a:r>
              <a:rPr lang="en-US" err="1"/>
              <a:t>erat</a:t>
            </a:r>
            <a:r>
              <a:rPr lang="en-US"/>
              <a:t> ac </a:t>
            </a:r>
            <a:r>
              <a:rPr lang="en-US" err="1"/>
              <a:t>mattis</a:t>
            </a:r>
            <a:r>
              <a:rPr lang="en-US"/>
              <a:t>. In auctor </a:t>
            </a:r>
            <a:r>
              <a:rPr lang="en-US" err="1"/>
              <a:t>enim</a:t>
            </a:r>
            <a:r>
              <a:rPr lang="en-US"/>
              <a:t> vel ante </a:t>
            </a:r>
            <a:r>
              <a:rPr lang="en-US" err="1"/>
              <a:t>pretium</a:t>
            </a:r>
            <a:r>
              <a:rPr lang="en-US"/>
              <a:t>, vel </a:t>
            </a:r>
            <a:r>
              <a:rPr lang="en-US" err="1"/>
              <a:t>laoreet</a:t>
            </a:r>
            <a:r>
              <a:rPr lang="en-US"/>
              <a:t> lorem </a:t>
            </a:r>
            <a:r>
              <a:rPr lang="en-US" err="1"/>
              <a:t>aliquet</a:t>
            </a:r>
            <a:r>
              <a:rPr lang="en-US"/>
              <a:t>. </a:t>
            </a:r>
            <a:r>
              <a:rPr lang="en-US" err="1"/>
              <a:t>Fusce</a:t>
            </a:r>
            <a:r>
              <a:rPr lang="en-US"/>
              <a:t> at </a:t>
            </a:r>
            <a:r>
              <a:rPr lang="en-US" err="1"/>
              <a:t>mauris</a:t>
            </a:r>
            <a:r>
              <a:rPr lang="en-US"/>
              <a:t> </a:t>
            </a:r>
            <a:r>
              <a:rPr lang="en-US" err="1"/>
              <a:t>elementum</a:t>
            </a:r>
            <a:r>
              <a:rPr lang="en-US"/>
              <a:t>, dictum </a:t>
            </a:r>
            <a:r>
              <a:rPr lang="en-US" err="1"/>
              <a:t>nunc</a:t>
            </a:r>
            <a:r>
              <a:rPr lang="en-US"/>
              <a:t> </a:t>
            </a:r>
            <a:r>
              <a:rPr lang="en-US" err="1"/>
              <a:t>eget</a:t>
            </a:r>
            <a:r>
              <a:rPr lang="en-US"/>
              <a:t>, </a:t>
            </a:r>
            <a:r>
              <a:rPr lang="en-US" err="1"/>
              <a:t>fringilla</a:t>
            </a:r>
            <a:r>
              <a:rPr lang="en-US"/>
              <a:t> ex. </a:t>
            </a:r>
            <a:r>
              <a:rPr lang="en-US" err="1"/>
              <a:t>Fusce</a:t>
            </a:r>
            <a:r>
              <a:rPr lang="en-US"/>
              <a:t> </a:t>
            </a:r>
            <a:r>
              <a:rPr lang="en-US" err="1"/>
              <a:t>arcu</a:t>
            </a:r>
            <a:r>
              <a:rPr lang="en-US"/>
              <a:t> </a:t>
            </a:r>
            <a:r>
              <a:rPr lang="en-US" err="1"/>
              <a:t>felis</a:t>
            </a:r>
            <a:r>
              <a:rPr lang="en-US"/>
              <a:t>, </a:t>
            </a:r>
            <a:r>
              <a:rPr lang="en-US" err="1"/>
              <a:t>vehicula</a:t>
            </a:r>
            <a:r>
              <a:rPr lang="en-US"/>
              <a:t> </a:t>
            </a:r>
            <a:r>
              <a:rPr lang="en-US" err="1"/>
              <a:t>quis</a:t>
            </a:r>
            <a:r>
              <a:rPr lang="en-US"/>
              <a:t> </a:t>
            </a:r>
            <a:r>
              <a:rPr lang="en-US" err="1"/>
              <a:t>feugiat</a:t>
            </a:r>
            <a:r>
              <a:rPr lang="en-US"/>
              <a:t> sed, </a:t>
            </a:r>
            <a:r>
              <a:rPr lang="en-US" err="1"/>
              <a:t>aliquet</a:t>
            </a:r>
            <a:r>
              <a:rPr lang="en-US"/>
              <a:t> </a:t>
            </a:r>
            <a:r>
              <a:rPr lang="en-US" err="1"/>
              <a:t>quis</a:t>
            </a:r>
            <a:r>
              <a:rPr lang="en-US"/>
              <a:t> eros.</a:t>
            </a:r>
          </a:p>
        </p:txBody>
      </p:sp>
      <p:sp>
        <p:nvSpPr>
          <p:cNvPr id="8" name="Rectangle 7">
            <a:extLst>
              <a:ext uri="{FF2B5EF4-FFF2-40B4-BE49-F238E27FC236}">
                <a16:creationId xmlns:a16="http://schemas.microsoft.com/office/drawing/2014/main" id="{B21A85F4-FED3-424A-A059-8B91AF23D35D}"/>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6" y="397384"/>
            <a:ext cx="11612880" cy="600934"/>
          </a:xfrm>
        </p:spPr>
        <p:txBody>
          <a:bodyPr wrap="square" tIns="0" rIns="0" bIns="0">
            <a:spAutoFit/>
          </a:bodyPr>
          <a:lstStyle>
            <a:lvl1pPr>
              <a:defRPr sz="4400">
                <a:latin typeface="+mj-lt"/>
              </a:defRPr>
            </a:lvl1pPr>
          </a:lstStyle>
          <a:p>
            <a:r>
              <a:rPr lang="en-US"/>
              <a:t>Title</a:t>
            </a:r>
          </a:p>
        </p:txBody>
      </p:sp>
      <p:sp>
        <p:nvSpPr>
          <p:cNvPr id="11" name="Slide Number Placeholder 6">
            <a:extLst>
              <a:ext uri="{FF2B5EF4-FFF2-40B4-BE49-F238E27FC236}">
                <a16:creationId xmlns:a16="http://schemas.microsoft.com/office/drawing/2014/main" id="{D0EB6A83-82B4-4821-9E6D-CFC9C50B2953}"/>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pPr algn="l"/>
            <a:fld id="{7EAD36D4-32FF-544B-9EC2-1F035E0F636E}" type="slidenum">
              <a:rPr lang="en-US" smtClean="0">
                <a:solidFill>
                  <a:schemeClr val="tx1"/>
                </a:solidFill>
              </a:rPr>
              <a:pPr algn="l"/>
              <a:t>‹#›</a:t>
            </a:fld>
            <a:endParaRPr lang="en-US" dirty="0">
              <a:solidFill>
                <a:schemeClr val="tx1"/>
              </a:solidFill>
            </a:endParaRPr>
          </a:p>
        </p:txBody>
      </p:sp>
      <p:sp>
        <p:nvSpPr>
          <p:cNvPr id="3" name="Rectangle 2">
            <a:extLst>
              <a:ext uri="{FF2B5EF4-FFF2-40B4-BE49-F238E27FC236}">
                <a16:creationId xmlns:a16="http://schemas.microsoft.com/office/drawing/2014/main" id="{DBA96603-2549-A7B2-C81B-35F62B1EB70B}"/>
              </a:ext>
            </a:extLst>
          </p:cNvPr>
          <p:cNvSpPr/>
          <p:nvPr userDrawn="1"/>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251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asic Title, Subtitle &amp; Content">
    <p:bg>
      <p:bgPr>
        <a:solidFill>
          <a:schemeClr val="bg1"/>
        </a:solidFill>
        <a:effectLst/>
      </p:bgPr>
    </p:bg>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BED7C366-0283-43DA-83C6-5EA7A966408D}"/>
              </a:ext>
            </a:extLst>
          </p:cNvPr>
          <p:cNvSpPr>
            <a:spLocks noGrp="1"/>
          </p:cNvSpPr>
          <p:nvPr>
            <p:ph type="body" idx="29" hasCustomPrompt="1"/>
          </p:nvPr>
        </p:nvSpPr>
        <p:spPr>
          <a:xfrm>
            <a:off x="296863" y="2492968"/>
            <a:ext cx="7552593" cy="1096454"/>
          </a:xfrm>
        </p:spPr>
        <p:txBody>
          <a:bodyPr wrap="square" anchor="t" anchorCtr="0">
            <a:spAutoFit/>
          </a:bodyPr>
          <a:lstStyle>
            <a:lvl1pPr marL="0" indent="0">
              <a:buFontTx/>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612880" cy="600934"/>
          </a:xfrm>
        </p:spPr>
        <p:txBody>
          <a:bodyPr wrap="square" tIns="0" rIns="0" bIns="0">
            <a:spAutoFit/>
          </a:bodyPr>
          <a:lstStyle>
            <a:lvl1pPr>
              <a:defRPr sz="4400">
                <a:latin typeface="+mj-lt"/>
              </a:defRPr>
            </a:lvl1pPr>
          </a:lstStyle>
          <a:p>
            <a:r>
              <a:rPr lang="en-US"/>
              <a:t>Title</a:t>
            </a:r>
          </a:p>
        </p:txBody>
      </p:sp>
      <p:sp>
        <p:nvSpPr>
          <p:cNvPr id="16" name="Rectangle 15">
            <a:extLst>
              <a:ext uri="{FF2B5EF4-FFF2-40B4-BE49-F238E27FC236}">
                <a16:creationId xmlns:a16="http://schemas.microsoft.com/office/drawing/2014/main" id="{1E43C2B4-9830-CE46-A39E-B560CDCB4753}"/>
              </a:ext>
            </a:extLst>
          </p:cNvPr>
          <p:cNvSpPr/>
          <p:nvPr/>
        </p:nvSpPr>
        <p:spPr bwMode="ltGray">
          <a:xfrm>
            <a:off x="0" y="1295399"/>
            <a:ext cx="12192000" cy="889001"/>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a:extLst>
              <a:ext uri="{FF2B5EF4-FFF2-40B4-BE49-F238E27FC236}">
                <a16:creationId xmlns:a16="http://schemas.microsoft.com/office/drawing/2014/main" id="{DF28EDDF-AD99-7C44-B415-989893C46A43}"/>
              </a:ext>
            </a:extLst>
          </p:cNvPr>
          <p:cNvSpPr>
            <a:spLocks noGrp="1"/>
          </p:cNvSpPr>
          <p:nvPr>
            <p:ph type="body" sz="quarter" idx="15" hasCustomPrompt="1"/>
          </p:nvPr>
        </p:nvSpPr>
        <p:spPr>
          <a:xfrm>
            <a:off x="296826" y="1565621"/>
            <a:ext cx="11612880" cy="348557"/>
          </a:xfrm>
        </p:spPr>
        <p:txBody>
          <a:bodyPr wrap="square" anchor="ctr" anchorCtr="0">
            <a:spAutoFit/>
          </a:bodyPr>
          <a:lstStyle>
            <a:lvl1pPr marL="0" indent="0">
              <a:buNone/>
              <a:defRPr sz="1800">
                <a:latin typeface="+mn-lt"/>
              </a:defRPr>
            </a:lvl1pPr>
          </a:lstStyle>
          <a:p>
            <a:pPr lvl="0"/>
            <a:r>
              <a:rPr lang="en-US"/>
              <a:t>Secondary level text goes here. Lorem ipsum dolor sit </a:t>
            </a:r>
            <a:r>
              <a:rPr lang="en-US" err="1"/>
              <a:t>amet</a:t>
            </a:r>
            <a:r>
              <a:rPr lang="en-US"/>
              <a:t>.</a:t>
            </a:r>
          </a:p>
        </p:txBody>
      </p:sp>
      <p:sp>
        <p:nvSpPr>
          <p:cNvPr id="10" name="Slide Number Placeholder 6">
            <a:extLst>
              <a:ext uri="{FF2B5EF4-FFF2-40B4-BE49-F238E27FC236}">
                <a16:creationId xmlns:a16="http://schemas.microsoft.com/office/drawing/2014/main" id="{634455EC-817E-4DFC-8A82-3AE564282352}"/>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113859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amp; Content">
    <p:bg>
      <p:bgPr>
        <a:solidFill>
          <a:schemeClr val="bg1"/>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E3AA8B4D-DD55-41D3-B7B0-2F86676B8C7A}"/>
              </a:ext>
            </a:extLst>
          </p:cNvPr>
          <p:cNvSpPr>
            <a:spLocks noGrp="1"/>
          </p:cNvSpPr>
          <p:nvPr>
            <p:ph type="body" idx="37" hasCustomPrompt="1"/>
          </p:nvPr>
        </p:nvSpPr>
        <p:spPr>
          <a:xfrm>
            <a:off x="4287520" y="1609724"/>
            <a:ext cx="7647806" cy="2307183"/>
          </a:xfrm>
        </p:spPr>
        <p:txBody>
          <a:bodyPr wrap="square"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r>
              <a:rPr lang="en-US" err="1"/>
              <a:t>Pellentesque</a:t>
            </a:r>
            <a:r>
              <a:rPr lang="en-US"/>
              <a:t> </a:t>
            </a:r>
            <a:r>
              <a:rPr lang="en-US" err="1"/>
              <a:t>lacus</a:t>
            </a:r>
            <a:r>
              <a:rPr lang="en-US"/>
              <a:t> </a:t>
            </a:r>
            <a:r>
              <a:rPr lang="en-US" err="1"/>
              <a:t>arcu</a:t>
            </a:r>
            <a:r>
              <a:rPr lang="en-US"/>
              <a:t>, </a:t>
            </a:r>
            <a:r>
              <a:rPr lang="en-US" err="1"/>
              <a:t>varius</a:t>
            </a:r>
            <a:r>
              <a:rPr lang="en-US"/>
              <a:t> </a:t>
            </a:r>
            <a:r>
              <a:rPr lang="en-US" err="1"/>
              <a:t>nec</a:t>
            </a:r>
            <a:r>
              <a:rPr lang="en-US"/>
              <a:t> </a:t>
            </a:r>
            <a:r>
              <a:rPr lang="en-US" err="1"/>
              <a:t>urna</a:t>
            </a:r>
            <a:r>
              <a:rPr lang="en-US"/>
              <a:t> sed, </a:t>
            </a:r>
            <a:r>
              <a:rPr lang="en-US" err="1"/>
              <a:t>malesuada</a:t>
            </a:r>
            <a:r>
              <a:rPr lang="en-US"/>
              <a:t> </a:t>
            </a:r>
            <a:r>
              <a:rPr lang="en-US" err="1"/>
              <a:t>lobortis</a:t>
            </a:r>
            <a:r>
              <a:rPr lang="en-US"/>
              <a:t> </a:t>
            </a:r>
            <a:r>
              <a:rPr lang="en-US" err="1"/>
              <a:t>augue</a:t>
            </a:r>
            <a:r>
              <a:rPr lang="en-US"/>
              <a:t>. </a:t>
            </a:r>
            <a:r>
              <a:rPr lang="en-US" err="1"/>
              <a:t>Curabitur</a:t>
            </a:r>
            <a:r>
              <a:rPr lang="en-US"/>
              <a:t> a diam ac diam </a:t>
            </a:r>
            <a:r>
              <a:rPr lang="en-US" err="1"/>
              <a:t>rhoncus</a:t>
            </a:r>
            <a:r>
              <a:rPr lang="en-US"/>
              <a:t> </a:t>
            </a:r>
            <a:r>
              <a:rPr lang="en-US" err="1"/>
              <a:t>molestie</a:t>
            </a:r>
            <a:r>
              <a:rPr lang="en-US"/>
              <a:t> porta vel diam. Nam in </a:t>
            </a:r>
            <a:r>
              <a:rPr lang="en-US" err="1"/>
              <a:t>commodo</a:t>
            </a:r>
            <a:r>
              <a:rPr lang="en-US"/>
              <a:t> </a:t>
            </a:r>
            <a:r>
              <a:rPr lang="en-US" err="1"/>
              <a:t>massa</a:t>
            </a:r>
            <a:r>
              <a:rPr lang="en-US"/>
              <a:t>.</a:t>
            </a:r>
          </a:p>
        </p:txBody>
      </p:sp>
      <p:sp>
        <p:nvSpPr>
          <p:cNvPr id="8" name="Rectangle 7">
            <a:extLst>
              <a:ext uri="{FF2B5EF4-FFF2-40B4-BE49-F238E27FC236}">
                <a16:creationId xmlns:a16="http://schemas.microsoft.com/office/drawing/2014/main" id="{B21A85F4-FED3-424A-A059-8B91AF23D35D}"/>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6" y="397384"/>
            <a:ext cx="11612880" cy="600934"/>
          </a:xfrm>
        </p:spPr>
        <p:txBody>
          <a:bodyPr wrap="square" tIns="0" rIns="0" bIns="0">
            <a:spAutoFit/>
          </a:bodyPr>
          <a:lstStyle>
            <a:lvl1pPr>
              <a:lnSpc>
                <a:spcPct val="85000"/>
              </a:lnSpc>
              <a:defRPr sz="4400">
                <a:latin typeface="+mj-lt"/>
              </a:defRPr>
            </a:lvl1pPr>
          </a:lstStyle>
          <a:p>
            <a:r>
              <a:rPr lang="en-US"/>
              <a:t>Title</a:t>
            </a:r>
          </a:p>
        </p:txBody>
      </p:sp>
      <p:sp>
        <p:nvSpPr>
          <p:cNvPr id="5" name="Text Placeholder 4">
            <a:extLst>
              <a:ext uri="{FF2B5EF4-FFF2-40B4-BE49-F238E27FC236}">
                <a16:creationId xmlns:a16="http://schemas.microsoft.com/office/drawing/2014/main" id="{08FB926F-0EA3-394E-A37B-B2113E63EFCB}"/>
              </a:ext>
            </a:extLst>
          </p:cNvPr>
          <p:cNvSpPr>
            <a:spLocks noGrp="1"/>
          </p:cNvSpPr>
          <p:nvPr>
            <p:ph type="body" sz="quarter" idx="14" hasCustomPrompt="1"/>
          </p:nvPr>
        </p:nvSpPr>
        <p:spPr>
          <a:xfrm>
            <a:off x="298808" y="1609725"/>
            <a:ext cx="3657600" cy="878702"/>
          </a:xfrm>
        </p:spPr>
        <p:txBody>
          <a:bodyPr anchor="t" anchorCtr="0">
            <a:spAutoFit/>
          </a:bodyPr>
          <a:lstStyle>
            <a:lvl1pPr marL="0" indent="0">
              <a:buNone/>
              <a:defRPr>
                <a:latin typeface="+mn-lt"/>
              </a:defRPr>
            </a:lvl1pPr>
          </a:lstStyle>
          <a:p>
            <a:pPr lvl="0"/>
            <a:r>
              <a:rPr lang="en-US"/>
              <a:t>Subtitle here. Lorem ipsum dolor sit </a:t>
            </a:r>
            <a:r>
              <a:rPr lang="en-US" err="1"/>
              <a:t>amet</a:t>
            </a:r>
            <a:r>
              <a:rPr lang="en-US"/>
              <a:t>.</a:t>
            </a:r>
          </a:p>
        </p:txBody>
      </p:sp>
      <p:sp>
        <p:nvSpPr>
          <p:cNvPr id="14" name="Slide Number Placeholder 6">
            <a:extLst>
              <a:ext uri="{FF2B5EF4-FFF2-40B4-BE49-F238E27FC236}">
                <a16:creationId xmlns:a16="http://schemas.microsoft.com/office/drawing/2014/main" id="{0F1F3520-1E00-4339-9F50-FEDE0FCAC749}"/>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820128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 &amp; 2 Columns">
    <p:bg>
      <p:bgPr>
        <a:solidFill>
          <a:schemeClr val="bg1"/>
        </a:solidFill>
        <a:effectLst/>
      </p:bgPr>
    </p:bg>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D4CA49AF-6AB2-4D07-A71E-0613B8FB2BBA}"/>
              </a:ext>
            </a:extLst>
          </p:cNvPr>
          <p:cNvSpPr>
            <a:spLocks noGrp="1"/>
          </p:cNvSpPr>
          <p:nvPr>
            <p:ph type="body" idx="29" hasCustomPrompt="1"/>
          </p:nvPr>
        </p:nvSpPr>
        <p:spPr>
          <a:xfrm>
            <a:off x="312761" y="1755410"/>
            <a:ext cx="5700563" cy="2599430"/>
          </a:xfrm>
        </p:spPr>
        <p:txBody>
          <a:bodyPr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a:t>
            </a:r>
          </a:p>
        </p:txBody>
      </p:sp>
      <p:sp>
        <p:nvSpPr>
          <p:cNvPr id="11" name="Text Placeholder 2">
            <a:extLst>
              <a:ext uri="{FF2B5EF4-FFF2-40B4-BE49-F238E27FC236}">
                <a16:creationId xmlns:a16="http://schemas.microsoft.com/office/drawing/2014/main" id="{0AA35B3B-94F1-4DE4-9FB5-CC73CB28DF40}"/>
              </a:ext>
            </a:extLst>
          </p:cNvPr>
          <p:cNvSpPr>
            <a:spLocks noGrp="1"/>
          </p:cNvSpPr>
          <p:nvPr>
            <p:ph type="body" idx="1" hasCustomPrompt="1"/>
          </p:nvPr>
        </p:nvSpPr>
        <p:spPr>
          <a:xfrm>
            <a:off x="6220268" y="1755410"/>
            <a:ext cx="5700563" cy="2599430"/>
          </a:xfrm>
        </p:spPr>
        <p:txBody>
          <a:bodyPr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612880" cy="600934"/>
          </a:xfrm>
        </p:spPr>
        <p:txBody>
          <a:bodyPr tIns="0" rIns="0" bIns="0">
            <a:spAutoFit/>
          </a:bodyPr>
          <a:lstStyle>
            <a:lvl1pPr>
              <a:defRPr sz="4400">
                <a:latin typeface="+mj-lt"/>
              </a:defRPr>
            </a:lvl1pPr>
          </a:lstStyle>
          <a:p>
            <a:r>
              <a:rPr lang="en-US"/>
              <a:t>Title</a:t>
            </a:r>
          </a:p>
        </p:txBody>
      </p:sp>
      <p:cxnSp>
        <p:nvCxnSpPr>
          <p:cNvPr id="16" name="Straight Connector 15">
            <a:extLst>
              <a:ext uri="{FF2B5EF4-FFF2-40B4-BE49-F238E27FC236}">
                <a16:creationId xmlns:a16="http://schemas.microsoft.com/office/drawing/2014/main" id="{6318BB02-8B78-3F40-A553-69763D21178F}"/>
              </a:ext>
            </a:extLst>
          </p:cNvPr>
          <p:cNvCxnSpPr>
            <a:cxnSpLocks/>
          </p:cNvCxnSpPr>
          <p:nvPr/>
        </p:nvCxnSpPr>
        <p:spPr>
          <a:xfrm>
            <a:off x="312761" y="1676400"/>
            <a:ext cx="57065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619A5C-24C9-3E4F-BC6E-B885D452657A}"/>
              </a:ext>
            </a:extLst>
          </p:cNvPr>
          <p:cNvCxnSpPr>
            <a:cxnSpLocks/>
          </p:cNvCxnSpPr>
          <p:nvPr/>
        </p:nvCxnSpPr>
        <p:spPr>
          <a:xfrm>
            <a:off x="6220268" y="1676400"/>
            <a:ext cx="571658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lide Number Placeholder 6">
            <a:extLst>
              <a:ext uri="{FF2B5EF4-FFF2-40B4-BE49-F238E27FC236}">
                <a16:creationId xmlns:a16="http://schemas.microsoft.com/office/drawing/2014/main" id="{D01DA2DA-9A5A-4A90-B454-D3B5FC08774A}"/>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60683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title &amp; 2 Columns">
    <p:bg>
      <p:bgPr>
        <a:solidFill>
          <a:schemeClr val="bg1"/>
        </a:solidFill>
        <a:effectLst/>
      </p:bgPr>
    </p:bg>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BED7C366-0283-43DA-83C6-5EA7A966408D}"/>
              </a:ext>
            </a:extLst>
          </p:cNvPr>
          <p:cNvSpPr>
            <a:spLocks noGrp="1"/>
          </p:cNvSpPr>
          <p:nvPr>
            <p:ph type="body" idx="29" hasCustomPrompt="1"/>
          </p:nvPr>
        </p:nvSpPr>
        <p:spPr>
          <a:xfrm>
            <a:off x="296863" y="2492968"/>
            <a:ext cx="5700563" cy="1972591"/>
          </a:xfrm>
        </p:spPr>
        <p:txBody>
          <a:bodyPr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5" name="Text Placeholder 2">
            <a:extLst>
              <a:ext uri="{FF2B5EF4-FFF2-40B4-BE49-F238E27FC236}">
                <a16:creationId xmlns:a16="http://schemas.microsoft.com/office/drawing/2014/main" id="{DB300564-33AD-460C-B57B-832D8FFB0257}"/>
              </a:ext>
            </a:extLst>
          </p:cNvPr>
          <p:cNvSpPr>
            <a:spLocks noGrp="1"/>
          </p:cNvSpPr>
          <p:nvPr>
            <p:ph type="body" idx="1" hasCustomPrompt="1"/>
          </p:nvPr>
        </p:nvSpPr>
        <p:spPr>
          <a:xfrm>
            <a:off x="6218286" y="2492967"/>
            <a:ext cx="5700563" cy="1972591"/>
          </a:xfrm>
        </p:spPr>
        <p:txBody>
          <a:bodyPr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612880" cy="600934"/>
          </a:xfrm>
        </p:spPr>
        <p:txBody>
          <a:bodyPr tIns="0" rIns="0" bIns="0">
            <a:spAutoFit/>
          </a:bodyPr>
          <a:lstStyle>
            <a:lvl1pPr>
              <a:defRPr sz="4400">
                <a:latin typeface="+mj-lt"/>
              </a:defRPr>
            </a:lvl1pPr>
          </a:lstStyle>
          <a:p>
            <a:r>
              <a:rPr lang="en-US"/>
              <a:t>Title</a:t>
            </a:r>
          </a:p>
        </p:txBody>
      </p:sp>
      <p:sp>
        <p:nvSpPr>
          <p:cNvPr id="16" name="Rectangle 15">
            <a:extLst>
              <a:ext uri="{FF2B5EF4-FFF2-40B4-BE49-F238E27FC236}">
                <a16:creationId xmlns:a16="http://schemas.microsoft.com/office/drawing/2014/main" id="{1E43C2B4-9830-CE46-A39E-B560CDCB4753}"/>
              </a:ext>
            </a:extLst>
          </p:cNvPr>
          <p:cNvSpPr/>
          <p:nvPr/>
        </p:nvSpPr>
        <p:spPr bwMode="ltGray">
          <a:xfrm>
            <a:off x="0" y="1295399"/>
            <a:ext cx="12192000" cy="889001"/>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a:extLst>
              <a:ext uri="{FF2B5EF4-FFF2-40B4-BE49-F238E27FC236}">
                <a16:creationId xmlns:a16="http://schemas.microsoft.com/office/drawing/2014/main" id="{DF28EDDF-AD99-7C44-B415-989893C46A43}"/>
              </a:ext>
            </a:extLst>
          </p:cNvPr>
          <p:cNvSpPr>
            <a:spLocks noGrp="1"/>
          </p:cNvSpPr>
          <p:nvPr>
            <p:ph type="body" sz="quarter" idx="15" hasCustomPrompt="1"/>
          </p:nvPr>
        </p:nvSpPr>
        <p:spPr>
          <a:xfrm>
            <a:off x="296825" y="1565621"/>
            <a:ext cx="11612880" cy="348557"/>
          </a:xfrm>
        </p:spPr>
        <p:txBody>
          <a:bodyPr anchor="ctr" anchorCtr="0">
            <a:spAutoFit/>
          </a:bodyPr>
          <a:lstStyle>
            <a:lvl1pPr marL="0" indent="0">
              <a:buNone/>
              <a:defRPr sz="1800">
                <a:latin typeface="+mn-lt"/>
              </a:defRPr>
            </a:lvl1pPr>
          </a:lstStyle>
          <a:p>
            <a:pPr lvl="0"/>
            <a:r>
              <a:rPr lang="en-US"/>
              <a:t>Secondary level text goes here. Lorem ipsum dolor sit </a:t>
            </a:r>
            <a:r>
              <a:rPr lang="en-US" err="1"/>
              <a:t>amet</a:t>
            </a:r>
            <a:r>
              <a:rPr lang="en-US"/>
              <a:t>.</a:t>
            </a:r>
          </a:p>
        </p:txBody>
      </p:sp>
      <p:sp>
        <p:nvSpPr>
          <p:cNvPr id="10" name="Slide Number Placeholder 6">
            <a:extLst>
              <a:ext uri="{FF2B5EF4-FFF2-40B4-BE49-F238E27FC236}">
                <a16:creationId xmlns:a16="http://schemas.microsoft.com/office/drawing/2014/main" id="{634455EC-817E-4DFC-8A82-3AE564282352}"/>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324116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3 Vertical Columns">
    <p:bg>
      <p:bgPr>
        <a:solidFill>
          <a:schemeClr val="bg1"/>
        </a:solidFill>
        <a:effectLst/>
      </p:bgPr>
    </p:bg>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9C24331E-1638-4459-8142-AE0264663874}"/>
              </a:ext>
            </a:extLst>
          </p:cNvPr>
          <p:cNvSpPr>
            <a:spLocks noGrp="1"/>
          </p:cNvSpPr>
          <p:nvPr>
            <p:ph type="body" sz="quarter" idx="38" hasCustomPrompt="1"/>
          </p:nvPr>
        </p:nvSpPr>
        <p:spPr>
          <a:xfrm>
            <a:off x="298807" y="1751888"/>
            <a:ext cx="3750199" cy="3098028"/>
          </a:xfrm>
        </p:spPr>
        <p:txBody>
          <a:bodyPr>
            <a:spAutoFit/>
          </a:bodyPr>
          <a:lstStyle>
            <a:lvl1pPr marL="0" indent="0">
              <a:buNone/>
              <a:defRPr sz="1800">
                <a:latin typeface="+mn-lt"/>
              </a:defRPr>
            </a:lvl1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a:t>
            </a:r>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612880" cy="600934"/>
          </a:xfrm>
        </p:spPr>
        <p:txBody>
          <a:bodyPr tIns="0" rIns="0" bIns="0">
            <a:spAutoFit/>
          </a:bodyPr>
          <a:lstStyle>
            <a:lvl1pPr>
              <a:defRPr sz="4400">
                <a:latin typeface="+mj-lt"/>
              </a:defRPr>
            </a:lvl1pPr>
          </a:lstStyle>
          <a:p>
            <a:r>
              <a:rPr lang="en-US"/>
              <a:t>Title</a:t>
            </a:r>
          </a:p>
        </p:txBody>
      </p:sp>
      <p:cxnSp>
        <p:nvCxnSpPr>
          <p:cNvPr id="26" name="Straight Connector 25">
            <a:extLst>
              <a:ext uri="{FF2B5EF4-FFF2-40B4-BE49-F238E27FC236}">
                <a16:creationId xmlns:a16="http://schemas.microsoft.com/office/drawing/2014/main" id="{A93DA1AB-09A5-314D-BCCB-6945E5818024}"/>
              </a:ext>
            </a:extLst>
          </p:cNvPr>
          <p:cNvCxnSpPr>
            <a:cxnSpLocks/>
          </p:cNvCxnSpPr>
          <p:nvPr/>
        </p:nvCxnSpPr>
        <p:spPr>
          <a:xfrm>
            <a:off x="298807" y="1676400"/>
            <a:ext cx="36636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F1F258-3B13-754D-AC48-D4E7BD8DB305}"/>
              </a:ext>
            </a:extLst>
          </p:cNvPr>
          <p:cNvCxnSpPr>
            <a:cxnSpLocks/>
          </p:cNvCxnSpPr>
          <p:nvPr/>
        </p:nvCxnSpPr>
        <p:spPr>
          <a:xfrm>
            <a:off x="4234720" y="1676400"/>
            <a:ext cx="375573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2124D61-157D-5A41-AC8A-71BDF25C5052}"/>
              </a:ext>
            </a:extLst>
          </p:cNvPr>
          <p:cNvCxnSpPr>
            <a:cxnSpLocks/>
          </p:cNvCxnSpPr>
          <p:nvPr/>
        </p:nvCxnSpPr>
        <p:spPr>
          <a:xfrm>
            <a:off x="8170632" y="1676400"/>
            <a:ext cx="375261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3">
            <a:extLst>
              <a:ext uri="{FF2B5EF4-FFF2-40B4-BE49-F238E27FC236}">
                <a16:creationId xmlns:a16="http://schemas.microsoft.com/office/drawing/2014/main" id="{0C60BDC8-1BA3-49C3-B443-05C9279F27DA}"/>
              </a:ext>
            </a:extLst>
          </p:cNvPr>
          <p:cNvSpPr>
            <a:spLocks noGrp="1"/>
          </p:cNvSpPr>
          <p:nvPr>
            <p:ph type="body" sz="quarter" idx="41" hasCustomPrompt="1"/>
          </p:nvPr>
        </p:nvSpPr>
        <p:spPr>
          <a:xfrm>
            <a:off x="4234720" y="1755648"/>
            <a:ext cx="3750199" cy="3098028"/>
          </a:xfrm>
        </p:spPr>
        <p:txBody>
          <a:bodyPr>
            <a:spAutoFit/>
          </a:bodyPr>
          <a:lstStyle>
            <a:lvl1pPr marL="0" indent="0">
              <a:buNone/>
              <a:defRPr sz="1800">
                <a:latin typeface="+mn-lt"/>
              </a:defRPr>
            </a:lvl1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a:t>
            </a:r>
          </a:p>
        </p:txBody>
      </p:sp>
      <p:sp>
        <p:nvSpPr>
          <p:cNvPr id="22" name="Text Placeholder 3">
            <a:extLst>
              <a:ext uri="{FF2B5EF4-FFF2-40B4-BE49-F238E27FC236}">
                <a16:creationId xmlns:a16="http://schemas.microsoft.com/office/drawing/2014/main" id="{BFDE5049-BDDE-4EAA-8277-983CD14E1184}"/>
              </a:ext>
            </a:extLst>
          </p:cNvPr>
          <p:cNvSpPr>
            <a:spLocks noGrp="1"/>
          </p:cNvSpPr>
          <p:nvPr>
            <p:ph type="body" sz="quarter" idx="42" hasCustomPrompt="1"/>
          </p:nvPr>
        </p:nvSpPr>
        <p:spPr>
          <a:xfrm>
            <a:off x="8170632" y="1755648"/>
            <a:ext cx="3750199" cy="3098028"/>
          </a:xfrm>
        </p:spPr>
        <p:txBody>
          <a:bodyPr>
            <a:spAutoFit/>
          </a:bodyPr>
          <a:lstStyle>
            <a:lvl1pPr marL="0" indent="0">
              <a:buNone/>
              <a:defRPr sz="1800">
                <a:latin typeface="+mn-lt"/>
              </a:defRPr>
            </a:lvl1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a:t>
            </a:r>
          </a:p>
        </p:txBody>
      </p:sp>
      <p:sp>
        <p:nvSpPr>
          <p:cNvPr id="14" name="Slide Number Placeholder 6">
            <a:extLst>
              <a:ext uri="{FF2B5EF4-FFF2-40B4-BE49-F238E27FC236}">
                <a16:creationId xmlns:a16="http://schemas.microsoft.com/office/drawing/2014/main" id="{CDF2CF8B-BB79-49A9-9E24-8E7210963283}"/>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1222610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lte &amp; 3 Vertical Columns">
    <p:bg>
      <p:bgPr>
        <a:solidFill>
          <a:schemeClr val="bg1"/>
        </a:solidFill>
        <a:effectLst/>
      </p:bgPr>
    </p:bg>
    <p:spTree>
      <p:nvGrpSpPr>
        <p:cNvPr id="1" name=""/>
        <p:cNvGrpSpPr/>
        <p:nvPr/>
      </p:nvGrpSpPr>
      <p:grpSpPr>
        <a:xfrm>
          <a:off x="0" y="0"/>
          <a:ext cx="0" cy="0"/>
          <a:chOff x="0" y="0"/>
          <a:chExt cx="0" cy="0"/>
        </a:xfrm>
      </p:grpSpPr>
      <p:sp>
        <p:nvSpPr>
          <p:cNvPr id="28" name="Text Placeholder 3">
            <a:extLst>
              <a:ext uri="{FF2B5EF4-FFF2-40B4-BE49-F238E27FC236}">
                <a16:creationId xmlns:a16="http://schemas.microsoft.com/office/drawing/2014/main" id="{851D82BA-2CF0-49C2-A05B-8162B5F86313}"/>
              </a:ext>
            </a:extLst>
          </p:cNvPr>
          <p:cNvSpPr>
            <a:spLocks noGrp="1"/>
          </p:cNvSpPr>
          <p:nvPr>
            <p:ph type="body" sz="quarter" idx="40" hasCustomPrompt="1"/>
          </p:nvPr>
        </p:nvSpPr>
        <p:spPr>
          <a:xfrm>
            <a:off x="8168650" y="2467947"/>
            <a:ext cx="3750199" cy="1757639"/>
          </a:xfrm>
        </p:spPr>
        <p:txBody>
          <a:bodyPr>
            <a:spAutoFit/>
          </a:bodyPr>
          <a:lstStyle>
            <a:lvl1pPr marL="0" indent="0">
              <a:buNone/>
              <a:defRPr sz="1800">
                <a:latin typeface="+mn-lt"/>
              </a:defRPr>
            </a:lvl1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p:txBody>
      </p:sp>
      <p:sp>
        <p:nvSpPr>
          <p:cNvPr id="27" name="Text Placeholder 3">
            <a:extLst>
              <a:ext uri="{FF2B5EF4-FFF2-40B4-BE49-F238E27FC236}">
                <a16:creationId xmlns:a16="http://schemas.microsoft.com/office/drawing/2014/main" id="{47997759-B12D-4DA8-A6BE-DC032712044A}"/>
              </a:ext>
            </a:extLst>
          </p:cNvPr>
          <p:cNvSpPr>
            <a:spLocks noGrp="1"/>
          </p:cNvSpPr>
          <p:nvPr>
            <p:ph type="body" sz="quarter" idx="39" hasCustomPrompt="1"/>
          </p:nvPr>
        </p:nvSpPr>
        <p:spPr>
          <a:xfrm>
            <a:off x="4254354" y="2467947"/>
            <a:ext cx="3750199" cy="1757639"/>
          </a:xfrm>
        </p:spPr>
        <p:txBody>
          <a:bodyPr>
            <a:spAutoFit/>
          </a:bodyPr>
          <a:lstStyle>
            <a:lvl1pPr marL="0" indent="0">
              <a:buNone/>
              <a:defRPr sz="1800">
                <a:latin typeface="+mn-lt"/>
              </a:defRPr>
            </a:lvl1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p:txBody>
      </p:sp>
      <p:sp>
        <p:nvSpPr>
          <p:cNvPr id="37" name="Rectangle 36">
            <a:extLst>
              <a:ext uri="{FF2B5EF4-FFF2-40B4-BE49-F238E27FC236}">
                <a16:creationId xmlns:a16="http://schemas.microsoft.com/office/drawing/2014/main" id="{81706409-1638-CF42-BBFF-6E2EEACF4246}"/>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54F92A84-5541-104C-A5CF-C6291C2F6DDD}"/>
              </a:ext>
            </a:extLst>
          </p:cNvPr>
          <p:cNvSpPr>
            <a:spLocks noGrp="1"/>
          </p:cNvSpPr>
          <p:nvPr>
            <p:ph type="title" hasCustomPrompt="1"/>
          </p:nvPr>
        </p:nvSpPr>
        <p:spPr>
          <a:xfrm>
            <a:off x="298807" y="397384"/>
            <a:ext cx="11612880" cy="600934"/>
          </a:xfrm>
        </p:spPr>
        <p:txBody>
          <a:bodyPr tIns="0" rIns="0" bIns="0">
            <a:spAutoFit/>
          </a:bodyPr>
          <a:lstStyle>
            <a:lvl1pPr>
              <a:defRPr sz="4400">
                <a:latin typeface="+mj-lt"/>
              </a:defRPr>
            </a:lvl1pPr>
          </a:lstStyle>
          <a:p>
            <a:r>
              <a:rPr lang="en-US"/>
              <a:t>Title</a:t>
            </a:r>
          </a:p>
        </p:txBody>
      </p:sp>
      <p:sp>
        <p:nvSpPr>
          <p:cNvPr id="18" name="Text Placeholder 3">
            <a:extLst>
              <a:ext uri="{FF2B5EF4-FFF2-40B4-BE49-F238E27FC236}">
                <a16:creationId xmlns:a16="http://schemas.microsoft.com/office/drawing/2014/main" id="{BA9ED2A4-0132-4073-A571-12EBCE3F1A9B}"/>
              </a:ext>
            </a:extLst>
          </p:cNvPr>
          <p:cNvSpPr>
            <a:spLocks noGrp="1"/>
          </p:cNvSpPr>
          <p:nvPr>
            <p:ph type="body" sz="quarter" idx="38" hasCustomPrompt="1"/>
          </p:nvPr>
        </p:nvSpPr>
        <p:spPr>
          <a:xfrm>
            <a:off x="340057" y="2467947"/>
            <a:ext cx="3750199" cy="1757639"/>
          </a:xfrm>
        </p:spPr>
        <p:txBody>
          <a:bodyPr>
            <a:spAutoFit/>
          </a:bodyPr>
          <a:lstStyle>
            <a:lvl1pPr marL="0" indent="0">
              <a:buNone/>
              <a:defRPr sz="1800">
                <a:latin typeface="+mn-lt"/>
              </a:defRPr>
            </a:lvl1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p:txBody>
      </p:sp>
      <p:sp>
        <p:nvSpPr>
          <p:cNvPr id="19" name="Slide Number Placeholder 6">
            <a:extLst>
              <a:ext uri="{FF2B5EF4-FFF2-40B4-BE49-F238E27FC236}">
                <a16:creationId xmlns:a16="http://schemas.microsoft.com/office/drawing/2014/main" id="{94775A7B-416A-4409-966D-D7AD42E2DD6F}"/>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
        <p:nvSpPr>
          <p:cNvPr id="23" name="Rectangle 22">
            <a:extLst>
              <a:ext uri="{FF2B5EF4-FFF2-40B4-BE49-F238E27FC236}">
                <a16:creationId xmlns:a16="http://schemas.microsoft.com/office/drawing/2014/main" id="{4B4B948A-C572-406C-A3D5-474CF7ADBB3E}"/>
              </a:ext>
            </a:extLst>
          </p:cNvPr>
          <p:cNvSpPr/>
          <p:nvPr/>
        </p:nvSpPr>
        <p:spPr bwMode="ltGray">
          <a:xfrm>
            <a:off x="0" y="1295399"/>
            <a:ext cx="12192000" cy="889001"/>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9">
            <a:extLst>
              <a:ext uri="{FF2B5EF4-FFF2-40B4-BE49-F238E27FC236}">
                <a16:creationId xmlns:a16="http://schemas.microsoft.com/office/drawing/2014/main" id="{F2D77A8F-BAED-4D18-829F-F40BDC6A815A}"/>
              </a:ext>
            </a:extLst>
          </p:cNvPr>
          <p:cNvSpPr>
            <a:spLocks noGrp="1"/>
          </p:cNvSpPr>
          <p:nvPr>
            <p:ph type="body" sz="quarter" idx="15" hasCustomPrompt="1"/>
          </p:nvPr>
        </p:nvSpPr>
        <p:spPr>
          <a:xfrm>
            <a:off x="296825" y="1565621"/>
            <a:ext cx="11612880" cy="348557"/>
          </a:xfrm>
        </p:spPr>
        <p:txBody>
          <a:bodyPr anchor="ctr" anchorCtr="0">
            <a:spAutoFit/>
          </a:bodyPr>
          <a:lstStyle>
            <a:lvl1pPr marL="0" indent="0">
              <a:buNone/>
              <a:defRPr sz="1800">
                <a:latin typeface="+mn-lt"/>
              </a:defRPr>
            </a:lvl1pPr>
          </a:lstStyle>
          <a:p>
            <a:pPr lvl="0"/>
            <a:r>
              <a:rPr lang="en-US"/>
              <a:t>Secondary level text goes here. Lorem ipsum dolor sit </a:t>
            </a:r>
            <a:r>
              <a:rPr lang="en-US" err="1"/>
              <a:t>amet</a:t>
            </a:r>
            <a:r>
              <a:rPr lang="en-US"/>
              <a:t>.</a:t>
            </a:r>
          </a:p>
        </p:txBody>
      </p:sp>
    </p:spTree>
    <p:extLst>
      <p:ext uri="{BB962C8B-B14F-4D97-AF65-F5344CB8AC3E}">
        <p14:creationId xmlns:p14="http://schemas.microsoft.com/office/powerpoint/2010/main" val="1017947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arge Quote &amp; Content Left">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p:nvSpPr>
        <p:spPr bwMode="ltGray">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D18F3173-9FEE-4E7C-BA45-2930862CFED5}"/>
              </a:ext>
            </a:extLst>
          </p:cNvPr>
          <p:cNvSpPr>
            <a:spLocks noGrp="1"/>
          </p:cNvSpPr>
          <p:nvPr>
            <p:ph type="title" hasCustomPrompt="1"/>
          </p:nvPr>
        </p:nvSpPr>
        <p:spPr>
          <a:xfrm>
            <a:off x="298808" y="271726"/>
            <a:ext cx="5542434" cy="2995435"/>
          </a:xfrm>
        </p:spPr>
        <p:txBody>
          <a:bodyPr anchor="t" anchorCtr="0">
            <a:spAutoFit/>
          </a:bodyPr>
          <a:lstStyle/>
          <a:p>
            <a:r>
              <a:rPr lang="en-US"/>
              <a:t>Shout out some text from the body, quote.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16" name="Text Placeholder 2">
            <a:extLst>
              <a:ext uri="{FF2B5EF4-FFF2-40B4-BE49-F238E27FC236}">
                <a16:creationId xmlns:a16="http://schemas.microsoft.com/office/drawing/2014/main" id="{DBE5A314-1DF1-4E3E-AE3B-581320FCAF46}"/>
              </a:ext>
            </a:extLst>
          </p:cNvPr>
          <p:cNvSpPr>
            <a:spLocks noGrp="1"/>
          </p:cNvSpPr>
          <p:nvPr>
            <p:ph type="body" idx="31" hasCustomPrompt="1"/>
          </p:nvPr>
        </p:nvSpPr>
        <p:spPr>
          <a:xfrm>
            <a:off x="6346787" y="4638422"/>
            <a:ext cx="5552445" cy="975395"/>
          </a:xfrm>
        </p:spPr>
        <p:txBody>
          <a:bodyPr wrap="square"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11" name="Text Placeholder 2">
            <a:extLst>
              <a:ext uri="{FF2B5EF4-FFF2-40B4-BE49-F238E27FC236}">
                <a16:creationId xmlns:a16="http://schemas.microsoft.com/office/drawing/2014/main" id="{69680A59-037D-4A5F-BB28-A920C7624C7D}"/>
              </a:ext>
            </a:extLst>
          </p:cNvPr>
          <p:cNvSpPr>
            <a:spLocks noGrp="1"/>
          </p:cNvSpPr>
          <p:nvPr>
            <p:ph type="body" idx="30" hasCustomPrompt="1"/>
          </p:nvPr>
        </p:nvSpPr>
        <p:spPr>
          <a:xfrm>
            <a:off x="6346787" y="2561794"/>
            <a:ext cx="5552445" cy="975395"/>
          </a:xfrm>
        </p:spPr>
        <p:txBody>
          <a:bodyPr wrap="square"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10" name="Text Placeholder 2">
            <a:extLst>
              <a:ext uri="{FF2B5EF4-FFF2-40B4-BE49-F238E27FC236}">
                <a16:creationId xmlns:a16="http://schemas.microsoft.com/office/drawing/2014/main" id="{D2ED2737-DE91-4117-9C84-0E7FAF9F7B6E}"/>
              </a:ext>
            </a:extLst>
          </p:cNvPr>
          <p:cNvSpPr>
            <a:spLocks noGrp="1"/>
          </p:cNvSpPr>
          <p:nvPr>
            <p:ph type="body" idx="1" hasCustomPrompt="1"/>
          </p:nvPr>
        </p:nvSpPr>
        <p:spPr>
          <a:xfrm>
            <a:off x="6346787" y="488852"/>
            <a:ext cx="5552445" cy="975395"/>
          </a:xfrm>
        </p:spPr>
        <p:txBody>
          <a:bodyPr wrap="square"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12" name="Straight Connector 11">
            <a:extLst>
              <a:ext uri="{FF2B5EF4-FFF2-40B4-BE49-F238E27FC236}">
                <a16:creationId xmlns:a16="http://schemas.microsoft.com/office/drawing/2014/main" id="{B7451BD1-7885-6846-BAD1-AB34202EA6A8}"/>
              </a:ext>
            </a:extLst>
          </p:cNvPr>
          <p:cNvCxnSpPr>
            <a:cxnSpLocks/>
          </p:cNvCxnSpPr>
          <p:nvPr/>
        </p:nvCxnSpPr>
        <p:spPr>
          <a:xfrm>
            <a:off x="6346787" y="391161"/>
            <a:ext cx="55504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DF1EEF-4D48-764E-B3F0-3142577D7CEE}"/>
              </a:ext>
            </a:extLst>
          </p:cNvPr>
          <p:cNvCxnSpPr>
            <a:cxnSpLocks/>
          </p:cNvCxnSpPr>
          <p:nvPr/>
        </p:nvCxnSpPr>
        <p:spPr>
          <a:xfrm>
            <a:off x="6346787" y="2459244"/>
            <a:ext cx="55504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EDB6-380D-D349-8935-4065BB038B99}"/>
              </a:ext>
            </a:extLst>
          </p:cNvPr>
          <p:cNvCxnSpPr>
            <a:cxnSpLocks/>
          </p:cNvCxnSpPr>
          <p:nvPr/>
        </p:nvCxnSpPr>
        <p:spPr>
          <a:xfrm>
            <a:off x="6346787" y="4535872"/>
            <a:ext cx="55504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6">
            <a:extLst>
              <a:ext uri="{FF2B5EF4-FFF2-40B4-BE49-F238E27FC236}">
                <a16:creationId xmlns:a16="http://schemas.microsoft.com/office/drawing/2014/main" id="{E3BD8230-1636-4B69-B199-B2F33AD4C66B}"/>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2482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with Black Type">
    <p:bg>
      <p:bgPr>
        <a:solidFill>
          <a:schemeClr val="bg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E5EE755C-97F0-4B69-962B-E045E881D196}"/>
              </a:ext>
            </a:extLst>
          </p:cNvPr>
          <p:cNvSpPr>
            <a:spLocks noGrp="1"/>
          </p:cNvSpPr>
          <p:nvPr>
            <p:ph type="pic" sz="quarter" idx="10"/>
          </p:nvPr>
        </p:nvSpPr>
        <p:spPr>
          <a:xfrm>
            <a:off x="0" y="0"/>
            <a:ext cx="12192000" cy="6858000"/>
          </a:xfrm>
          <a:solidFill>
            <a:schemeClr val="bg1">
              <a:lumMod val="65000"/>
            </a:schemeClr>
          </a:solidFill>
        </p:spPr>
        <p:txBody>
          <a:bodyPr/>
          <a:lstStyle>
            <a:lvl1pPr marL="0" indent="0">
              <a:buNone/>
              <a:defRPr sz="1600">
                <a:solidFill>
                  <a:schemeClr val="bg1"/>
                </a:solidFill>
              </a:defRPr>
            </a:lvl1pPr>
          </a:lstStyle>
          <a:p>
            <a:r>
              <a:rPr lang="en-US"/>
              <a:t>Click icon to add picture</a:t>
            </a:r>
          </a:p>
        </p:txBody>
      </p:sp>
      <p:sp>
        <p:nvSpPr>
          <p:cNvPr id="16" name="Text Placeholder 3">
            <a:extLst>
              <a:ext uri="{FF2B5EF4-FFF2-40B4-BE49-F238E27FC236}">
                <a16:creationId xmlns:a16="http://schemas.microsoft.com/office/drawing/2014/main" id="{F876A7DA-F8C7-EB4B-BCB0-CA9AB969E8D1}"/>
              </a:ext>
            </a:extLst>
          </p:cNvPr>
          <p:cNvSpPr>
            <a:spLocks noGrp="1"/>
          </p:cNvSpPr>
          <p:nvPr>
            <p:ph type="body" sz="quarter" idx="15" hasCustomPrompt="1"/>
          </p:nvPr>
        </p:nvSpPr>
        <p:spPr bwMode="gray">
          <a:xfrm>
            <a:off x="249583" y="2653320"/>
            <a:ext cx="11612880" cy="396172"/>
          </a:xfrm>
          <a:ln>
            <a:noFill/>
          </a:ln>
        </p:spPr>
        <p:txBody>
          <a:bodyPr>
            <a:noAutofit/>
          </a:bodyPr>
          <a:lstStyle>
            <a:lvl1pPr marL="0" indent="0">
              <a:buNone/>
              <a:defRPr sz="2800">
                <a:solidFill>
                  <a:schemeClr val="tx1"/>
                </a:solidFill>
                <a:latin typeface="+mn-lt"/>
              </a:defRPr>
            </a:lvl1pPr>
          </a:lstStyle>
          <a:p>
            <a:pPr lvl="0"/>
            <a:r>
              <a:rPr lang="en-US"/>
              <a:t>Presenter Name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gray">
          <a:xfrm>
            <a:off x="249582" y="113154"/>
            <a:ext cx="11612880" cy="2607601"/>
          </a:xfrm>
          <a:ln>
            <a:noFill/>
          </a:ln>
        </p:spPr>
        <p:txBody>
          <a:bodyPr anchor="t" anchorCtr="0"/>
          <a:lstStyle>
            <a:lvl1pPr marL="0" indent="0">
              <a:lnSpc>
                <a:spcPct val="95000"/>
              </a:lnSpc>
              <a:buNone/>
              <a:defRPr sz="8000">
                <a:solidFill>
                  <a:schemeClr val="tx1"/>
                </a:solidFill>
                <a:latin typeface="+mj-lt"/>
              </a:defRPr>
            </a:lvl1pPr>
          </a:lstStyle>
          <a:p>
            <a:pPr lvl="0"/>
            <a:r>
              <a:rPr lang="en-US"/>
              <a:t>Presentation Title with Carryover Line of Copy</a:t>
            </a:r>
          </a:p>
        </p:txBody>
      </p:sp>
      <p:sp>
        <p:nvSpPr>
          <p:cNvPr id="3" name="Text Placeholder 2">
            <a:extLst>
              <a:ext uri="{FF2B5EF4-FFF2-40B4-BE49-F238E27FC236}">
                <a16:creationId xmlns:a16="http://schemas.microsoft.com/office/drawing/2014/main" id="{1B5A7BCA-4CC1-46BF-BE48-FB8B0628E96E}"/>
              </a:ext>
            </a:extLst>
          </p:cNvPr>
          <p:cNvSpPr>
            <a:spLocks noGrp="1"/>
          </p:cNvSpPr>
          <p:nvPr>
            <p:ph type="body" sz="quarter" idx="18" hasCustomPrompt="1"/>
          </p:nvPr>
        </p:nvSpPr>
        <p:spPr bwMode="gray">
          <a:xfrm>
            <a:off x="249582" y="3121632"/>
            <a:ext cx="11612880" cy="1265237"/>
          </a:xfrm>
        </p:spPr>
        <p:txBody>
          <a:bodyPr/>
          <a:lstStyle>
            <a:lvl1pPr marL="0" indent="0">
              <a:buNone/>
              <a:defRPr sz="2000">
                <a:solidFill>
                  <a:schemeClr val="tx1"/>
                </a:solidFill>
              </a:defRPr>
            </a:lvl1pPr>
          </a:lstStyle>
          <a:p>
            <a:pPr lvl="0"/>
            <a:r>
              <a:rPr lang="en-US"/>
              <a:t>Presenter Title</a:t>
            </a:r>
          </a:p>
        </p:txBody>
      </p:sp>
    </p:spTree>
    <p:extLst>
      <p:ext uri="{BB962C8B-B14F-4D97-AF65-F5344CB8AC3E}">
        <p14:creationId xmlns:p14="http://schemas.microsoft.com/office/powerpoint/2010/main" val="3407152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Content &amp; Wide Photo">
    <p:bg>
      <p:bgPr>
        <a:solidFill>
          <a:schemeClr val="bg1"/>
        </a:solidFill>
        <a:effectLst/>
      </p:bgPr>
    </p:bg>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F4FD9B5-0043-474D-BBE4-602A7F33CC64}"/>
              </a:ext>
            </a:extLst>
          </p:cNvPr>
          <p:cNvSpPr>
            <a:spLocks noGrp="1"/>
          </p:cNvSpPr>
          <p:nvPr>
            <p:ph type="body" idx="33" hasCustomPrompt="1"/>
          </p:nvPr>
        </p:nvSpPr>
        <p:spPr>
          <a:xfrm>
            <a:off x="296826" y="4498657"/>
            <a:ext cx="3548977" cy="873316"/>
          </a:xfrm>
        </p:spPr>
        <p:txBody>
          <a:bodyPr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15" name="Text Placeholder 2">
            <a:extLst>
              <a:ext uri="{FF2B5EF4-FFF2-40B4-BE49-F238E27FC236}">
                <a16:creationId xmlns:a16="http://schemas.microsoft.com/office/drawing/2014/main" id="{8751B218-DDD4-4C23-94D2-8AEB4102C299}"/>
              </a:ext>
            </a:extLst>
          </p:cNvPr>
          <p:cNvSpPr>
            <a:spLocks noGrp="1"/>
          </p:cNvSpPr>
          <p:nvPr>
            <p:ph type="body" idx="1" hasCustomPrompt="1"/>
          </p:nvPr>
        </p:nvSpPr>
        <p:spPr>
          <a:xfrm>
            <a:off x="296826" y="3327778"/>
            <a:ext cx="3548977" cy="873316"/>
          </a:xfrm>
        </p:spPr>
        <p:txBody>
          <a:bodyPr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25" name="Rectangle 24">
            <a:extLst>
              <a:ext uri="{FF2B5EF4-FFF2-40B4-BE49-F238E27FC236}">
                <a16:creationId xmlns:a16="http://schemas.microsoft.com/office/drawing/2014/main" id="{4A0ECDE5-B896-FB4D-B677-6ABA81A39CFA}"/>
              </a:ext>
            </a:extLst>
          </p:cNvPr>
          <p:cNvSpPr/>
          <p:nvPr/>
        </p:nvSpPr>
        <p:spPr bwMode="ltGray">
          <a:xfrm>
            <a:off x="0" y="2045289"/>
            <a:ext cx="4038600" cy="914221"/>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4038600" cy="2045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E24F65DC-BE2B-B945-A542-E02DFD30E0D1}"/>
              </a:ext>
            </a:extLst>
          </p:cNvPr>
          <p:cNvSpPr>
            <a:spLocks noGrp="1"/>
          </p:cNvSpPr>
          <p:nvPr>
            <p:ph type="body" sz="quarter" idx="14" hasCustomPrompt="1"/>
          </p:nvPr>
        </p:nvSpPr>
        <p:spPr>
          <a:xfrm>
            <a:off x="300025" y="400821"/>
            <a:ext cx="3548977" cy="600934"/>
          </a:xfrm>
        </p:spPr>
        <p:txBody>
          <a:bodyPr tIns="0" rIns="0" bIns="0" anchor="t" anchorCtr="0">
            <a:spAutoFit/>
          </a:bodyPr>
          <a:lstStyle>
            <a:lvl1pPr marL="0" indent="0">
              <a:lnSpc>
                <a:spcPct val="85000"/>
              </a:lnSpc>
              <a:buNone/>
              <a:defRPr sz="4400" baseline="0">
                <a:latin typeface="+mj-lt"/>
              </a:defRPr>
            </a:lvl1pPr>
          </a:lstStyle>
          <a:p>
            <a:pPr lvl="0"/>
            <a:r>
              <a:rPr lang="en-US"/>
              <a:t>Title</a:t>
            </a:r>
          </a:p>
        </p:txBody>
      </p:sp>
      <p:sp>
        <p:nvSpPr>
          <p:cNvPr id="10" name="Text Placeholder 9">
            <a:extLst>
              <a:ext uri="{FF2B5EF4-FFF2-40B4-BE49-F238E27FC236}">
                <a16:creationId xmlns:a16="http://schemas.microsoft.com/office/drawing/2014/main" id="{DC66D374-402D-F442-A773-209F3281EA68}"/>
              </a:ext>
            </a:extLst>
          </p:cNvPr>
          <p:cNvSpPr>
            <a:spLocks noGrp="1"/>
          </p:cNvSpPr>
          <p:nvPr>
            <p:ph type="body" sz="quarter" idx="15" hasCustomPrompt="1"/>
          </p:nvPr>
        </p:nvSpPr>
        <p:spPr>
          <a:xfrm>
            <a:off x="296826" y="2203471"/>
            <a:ext cx="3555327" cy="597856"/>
          </a:xfrm>
        </p:spPr>
        <p:txBody>
          <a:bodyPr anchor="ctr" anchorCtr="0">
            <a:spAutoFit/>
          </a:bodyPr>
          <a:lstStyle>
            <a:lvl1pPr marL="0" indent="0">
              <a:buNone/>
              <a:defRPr sz="1800"/>
            </a:lvl1pPr>
          </a:lstStyle>
          <a:p>
            <a:pPr lvl="0"/>
            <a:r>
              <a:rPr lang="en-US"/>
              <a:t>Secondary level text goes here. Lorem ipsum dolor sit </a:t>
            </a:r>
            <a:r>
              <a:rPr lang="en-US" err="1"/>
              <a:t>amet</a:t>
            </a:r>
            <a:r>
              <a:rPr lang="en-US"/>
              <a:t>.</a:t>
            </a:r>
          </a:p>
        </p:txBody>
      </p:sp>
      <p:grpSp>
        <p:nvGrpSpPr>
          <p:cNvPr id="6" name="Group 5">
            <a:extLst>
              <a:ext uri="{FF2B5EF4-FFF2-40B4-BE49-F238E27FC236}">
                <a16:creationId xmlns:a16="http://schemas.microsoft.com/office/drawing/2014/main" id="{26C93313-5C7D-47F1-9938-FD5AE1BF45B6}"/>
              </a:ext>
            </a:extLst>
          </p:cNvPr>
          <p:cNvGrpSpPr/>
          <p:nvPr/>
        </p:nvGrpSpPr>
        <p:grpSpPr>
          <a:xfrm>
            <a:off x="296826" y="3257458"/>
            <a:ext cx="3548977" cy="1166547"/>
            <a:chOff x="296826" y="3532761"/>
            <a:chExt cx="3459129" cy="1166547"/>
          </a:xfrm>
        </p:grpSpPr>
        <p:cxnSp>
          <p:nvCxnSpPr>
            <p:cNvPr id="28" name="Straight Connector 27">
              <a:extLst>
                <a:ext uri="{FF2B5EF4-FFF2-40B4-BE49-F238E27FC236}">
                  <a16:creationId xmlns:a16="http://schemas.microsoft.com/office/drawing/2014/main" id="{0AF580AC-46C0-1F40-84DD-2BC5E26D00D7}"/>
                </a:ext>
              </a:extLst>
            </p:cNvPr>
            <p:cNvCxnSpPr>
              <a:cxnSpLocks/>
            </p:cNvCxnSpPr>
            <p:nvPr userDrawn="1"/>
          </p:nvCxnSpPr>
          <p:spPr>
            <a:xfrm>
              <a:off x="296826" y="3532761"/>
              <a:ext cx="3459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AA79F3-4B6D-A247-B9EE-7EA4867AE92C}"/>
                </a:ext>
              </a:extLst>
            </p:cNvPr>
            <p:cNvCxnSpPr>
              <a:cxnSpLocks/>
            </p:cNvCxnSpPr>
            <p:nvPr userDrawn="1"/>
          </p:nvCxnSpPr>
          <p:spPr>
            <a:xfrm>
              <a:off x="296826" y="4699308"/>
              <a:ext cx="3459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Picture Placeholder 2">
            <a:extLst>
              <a:ext uri="{FF2B5EF4-FFF2-40B4-BE49-F238E27FC236}">
                <a16:creationId xmlns:a16="http://schemas.microsoft.com/office/drawing/2014/main" id="{CAAA4B92-4A3B-FE4A-BAB2-B95CDF36E17D}"/>
              </a:ext>
            </a:extLst>
          </p:cNvPr>
          <p:cNvSpPr>
            <a:spLocks noGrp="1"/>
          </p:cNvSpPr>
          <p:nvPr>
            <p:ph type="pic" sz="quarter" idx="32" hasCustomPrompt="1"/>
          </p:nvPr>
        </p:nvSpPr>
        <p:spPr>
          <a:xfrm>
            <a:off x="4038600" y="0"/>
            <a:ext cx="8153400" cy="6858000"/>
          </a:xfrm>
          <a:solidFill>
            <a:schemeClr val="bg1">
              <a:lumMod val="75000"/>
            </a:schemeClr>
          </a:solidFill>
        </p:spPr>
        <p:txBody>
          <a:bodyPr bIns="2743200" anchor="ctr" anchorCtr="0"/>
          <a:lstStyle>
            <a:lvl1pPr marL="0" indent="0" algn="ctr">
              <a:buNone/>
              <a:defRPr sz="1200"/>
            </a:lvl1pPr>
          </a:lstStyle>
          <a:p>
            <a:r>
              <a:rPr lang="en-US"/>
              <a:t>Click to Add Photo</a:t>
            </a:r>
          </a:p>
        </p:txBody>
      </p:sp>
      <p:sp>
        <p:nvSpPr>
          <p:cNvPr id="17" name="Slide Number Placeholder 6">
            <a:extLst>
              <a:ext uri="{FF2B5EF4-FFF2-40B4-BE49-F238E27FC236}">
                <a16:creationId xmlns:a16="http://schemas.microsoft.com/office/drawing/2014/main" id="{0E88BFA8-7D6E-4FC1-8413-B6FE24F578CC}"/>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1033207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Divider with Photo">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CA6D17E-E002-6C40-99AE-60D6AED6150A}"/>
              </a:ext>
            </a:extLst>
          </p:cNvPr>
          <p:cNvSpPr/>
          <p:nvPr/>
        </p:nvSpPr>
        <p:spPr bwMode="ltGray">
          <a:xfrm>
            <a:off x="0" y="1295399"/>
            <a:ext cx="6096000" cy="338961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95079F8D-32D4-4B6A-996F-97B3E3F82A8E}"/>
              </a:ext>
            </a:extLst>
          </p:cNvPr>
          <p:cNvSpPr>
            <a:spLocks noGrp="1"/>
          </p:cNvSpPr>
          <p:nvPr>
            <p:ph type="body" idx="43" hasCustomPrompt="1"/>
          </p:nvPr>
        </p:nvSpPr>
        <p:spPr>
          <a:xfrm>
            <a:off x="301808" y="1610089"/>
            <a:ext cx="5410624" cy="2874890"/>
          </a:xfrm>
        </p:spPr>
        <p:txBody>
          <a:bodyPr anchor="t" anchorCtr="0">
            <a:spAutoFit/>
          </a:bodyPr>
          <a:lstStyle>
            <a:lvl1pPr marL="0" indent="0">
              <a:buFont typeface="Arial" panose="020B0604020202020204" pitchFamily="34" charse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If there is smaller text that would go here. Lorem ipsum dolor sit amet, consectetur adipiscing elit. Aliquam sed nisi vitae risus rhoncus condimentum. </a:t>
            </a:r>
          </a:p>
          <a:p>
            <a:pPr lvl="0"/>
            <a:r>
              <a:rPr lang="da-DK"/>
              <a:t>Phasellus in hendrerit magna, a accumsan velit. Morbi aliquam magna eu metus molestie fringilla. Suspendisse leo erat, condimentum sed eros in, vestibulum tincidunt elit. Pellentesque lacus arcu, varius nec urna sed, malesuada lobortis augue. Curabitur a diam ac diam rhoncus molestie porta vel diam. Nam in commodo massa.</a:t>
            </a:r>
          </a:p>
          <a:p>
            <a:pPr lvl="0"/>
            <a:r>
              <a:rPr lang="da-DK"/>
              <a:t>Quisque pretium venenatis erat ac mattis. In auctor enim vel ante pretium, vel laoreet lorem aliquet. Fusce at mauris elementum, dictum nunc eget, fringilla ex. Fusce arcu felis, vehicula quis feugiat sed, aliquet quis eros.</a:t>
            </a:r>
          </a:p>
        </p:txBody>
      </p:sp>
      <p:sp>
        <p:nvSpPr>
          <p:cNvPr id="13" name="Text Placeholder 2">
            <a:extLst>
              <a:ext uri="{FF2B5EF4-FFF2-40B4-BE49-F238E27FC236}">
                <a16:creationId xmlns:a16="http://schemas.microsoft.com/office/drawing/2014/main" id="{3395DE6A-59EA-4262-8B12-C421BAF14CAD}"/>
              </a:ext>
            </a:extLst>
          </p:cNvPr>
          <p:cNvSpPr>
            <a:spLocks noGrp="1"/>
          </p:cNvSpPr>
          <p:nvPr>
            <p:ph type="body" idx="42" hasCustomPrompt="1"/>
          </p:nvPr>
        </p:nvSpPr>
        <p:spPr>
          <a:xfrm>
            <a:off x="301808" y="4947906"/>
            <a:ext cx="5410624" cy="291618"/>
          </a:xfrm>
        </p:spPr>
        <p:txBody>
          <a:bodyPr anchor="t" anchorCtr="0">
            <a:spAutoFit/>
          </a:bodyPr>
          <a:lstStyle>
            <a:lvl1pPr marL="0" indent="0">
              <a:buFont typeface="Arial" panose="020B0604020202020204" pitchFamily="34" charset="0"/>
              <a:buNone/>
              <a:defRPr sz="1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SECTION TITLE</a:t>
            </a:r>
          </a:p>
        </p:txBody>
      </p:sp>
      <p:sp>
        <p:nvSpPr>
          <p:cNvPr id="12" name="Text Placeholder 2">
            <a:extLst>
              <a:ext uri="{FF2B5EF4-FFF2-40B4-BE49-F238E27FC236}">
                <a16:creationId xmlns:a16="http://schemas.microsoft.com/office/drawing/2014/main" id="{90DB020F-406C-4AED-9242-A64F55F87868}"/>
              </a:ext>
            </a:extLst>
          </p:cNvPr>
          <p:cNvSpPr>
            <a:spLocks noGrp="1"/>
          </p:cNvSpPr>
          <p:nvPr>
            <p:ph type="body" idx="41" hasCustomPrompt="1"/>
          </p:nvPr>
        </p:nvSpPr>
        <p:spPr>
          <a:xfrm>
            <a:off x="301808" y="5353603"/>
            <a:ext cx="5410624" cy="833305"/>
          </a:xfrm>
        </p:spPr>
        <p:txBody>
          <a:bodyPr anchor="t" anchorCtr="0">
            <a:spAutoFit/>
          </a:bodyPr>
          <a:lstStyle>
            <a:lvl1pPr marL="0" indent="109538">
              <a:lnSpc>
                <a:spcPct val="90000"/>
              </a:lnSpc>
              <a:spcBef>
                <a:spcPts val="600"/>
              </a:spcBef>
              <a:buFont typeface="Arial" panose="020B0604020202020204" pitchFamily="34" charset="0"/>
              <a:buChar char="•"/>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Bullet point 1</a:t>
            </a:r>
          </a:p>
          <a:p>
            <a:pPr lvl="0"/>
            <a:r>
              <a:rPr lang="da-DK"/>
              <a:t>Bullet point 2</a:t>
            </a:r>
          </a:p>
          <a:p>
            <a:pPr lvl="0"/>
            <a:r>
              <a:rPr lang="da-DK"/>
              <a:t>Bullet point 3</a:t>
            </a:r>
          </a:p>
        </p:txBody>
      </p:sp>
      <p:sp>
        <p:nvSpPr>
          <p:cNvPr id="17" name="Rectangle 16">
            <a:extLst>
              <a:ext uri="{FF2B5EF4-FFF2-40B4-BE49-F238E27FC236}">
                <a16:creationId xmlns:a16="http://schemas.microsoft.com/office/drawing/2014/main" id="{8EC55A16-E0A0-C041-920C-88AF84A37F15}"/>
              </a:ext>
            </a:extLst>
          </p:cNvPr>
          <p:cNvSpPr/>
          <p:nvPr/>
        </p:nvSpPr>
        <p:spPr bwMode="ltGray">
          <a:xfrm>
            <a:off x="0" y="0"/>
            <a:ext cx="6096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D36C4653-60FA-1D42-8CA9-AE0A9AEA31C1}"/>
              </a:ext>
            </a:extLst>
          </p:cNvPr>
          <p:cNvSpPr>
            <a:spLocks noGrp="1"/>
          </p:cNvSpPr>
          <p:nvPr>
            <p:ph type="pic" sz="quarter" idx="10" hasCustomPrompt="1"/>
          </p:nvPr>
        </p:nvSpPr>
        <p:spPr>
          <a:xfrm>
            <a:off x="6096000" y="0"/>
            <a:ext cx="6096000" cy="6858000"/>
          </a:xfrm>
          <a:solidFill>
            <a:schemeClr val="bg1">
              <a:lumMod val="75000"/>
            </a:schemeClr>
          </a:solidFill>
        </p:spPr>
        <p:txBody>
          <a:bodyPr bIns="2743200" anchor="ctr" anchorCtr="0"/>
          <a:lstStyle>
            <a:lvl1pPr marL="0" indent="0" algn="ctr">
              <a:buNone/>
              <a:defRPr sz="1200"/>
            </a:lvl1pPr>
          </a:lstStyle>
          <a:p>
            <a:r>
              <a:rPr lang="en-US"/>
              <a:t>Click to Add Photo</a:t>
            </a:r>
          </a:p>
        </p:txBody>
      </p:sp>
      <p:sp>
        <p:nvSpPr>
          <p:cNvPr id="27" name="Title 1">
            <a:extLst>
              <a:ext uri="{FF2B5EF4-FFF2-40B4-BE49-F238E27FC236}">
                <a16:creationId xmlns:a16="http://schemas.microsoft.com/office/drawing/2014/main" id="{8C21ECF7-7914-B74D-9806-A86E1D19B8E5}"/>
              </a:ext>
            </a:extLst>
          </p:cNvPr>
          <p:cNvSpPr>
            <a:spLocks noGrp="1"/>
          </p:cNvSpPr>
          <p:nvPr>
            <p:ph type="title" hasCustomPrompt="1"/>
          </p:nvPr>
        </p:nvSpPr>
        <p:spPr>
          <a:xfrm>
            <a:off x="298808" y="397384"/>
            <a:ext cx="5413623" cy="600934"/>
          </a:xfrm>
        </p:spPr>
        <p:txBody>
          <a:bodyPr tIns="0" rIns="0" bIns="0">
            <a:spAutoFit/>
          </a:bodyPr>
          <a:lstStyle>
            <a:lvl1pPr>
              <a:tabLst>
                <a:tab pos="519113" algn="l"/>
              </a:tabLst>
              <a:defRPr sz="4400">
                <a:latin typeface="+mj-lt"/>
              </a:defRPr>
            </a:lvl1pPr>
          </a:lstStyle>
          <a:p>
            <a:r>
              <a:rPr lang="en-US"/>
              <a:t>Title</a:t>
            </a:r>
          </a:p>
        </p:txBody>
      </p:sp>
      <p:cxnSp>
        <p:nvCxnSpPr>
          <p:cNvPr id="19" name="Straight Connector 18">
            <a:extLst>
              <a:ext uri="{FF2B5EF4-FFF2-40B4-BE49-F238E27FC236}">
                <a16:creationId xmlns:a16="http://schemas.microsoft.com/office/drawing/2014/main" id="{D4FD7FBD-E4D9-41A5-938B-2A7406A02ADE}"/>
              </a:ext>
            </a:extLst>
          </p:cNvPr>
          <p:cNvCxnSpPr>
            <a:cxnSpLocks/>
          </p:cNvCxnSpPr>
          <p:nvPr/>
        </p:nvCxnSpPr>
        <p:spPr>
          <a:xfrm>
            <a:off x="288533" y="5260120"/>
            <a:ext cx="56393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Slide Number Placeholder 6">
            <a:extLst>
              <a:ext uri="{FF2B5EF4-FFF2-40B4-BE49-F238E27FC236}">
                <a16:creationId xmlns:a16="http://schemas.microsoft.com/office/drawing/2014/main" id="{A8F6F6A1-3C64-483D-8A88-D810C6E3700E}"/>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4055771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amp; Photo">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EAFFD7F-E406-40CD-9AA2-3818827A8FC4}"/>
              </a:ext>
            </a:extLst>
          </p:cNvPr>
          <p:cNvSpPr>
            <a:spLocks noGrp="1"/>
          </p:cNvSpPr>
          <p:nvPr>
            <p:ph type="pic" sz="quarter" idx="38" hasCustomPrompt="1"/>
          </p:nvPr>
        </p:nvSpPr>
        <p:spPr>
          <a:xfrm>
            <a:off x="6096000" y="1609725"/>
            <a:ext cx="5715000" cy="3798888"/>
          </a:xfrm>
          <a:solidFill>
            <a:schemeClr val="bg1">
              <a:lumMod val="75000"/>
            </a:schemeClr>
          </a:solidFill>
        </p:spPr>
        <p:txBody>
          <a:bodyPr bIns="1828800" anchor="ctr" anchorCtr="0"/>
          <a:lstStyle>
            <a:lvl1pPr marL="0" indent="0" algn="ctr">
              <a:buNone/>
              <a:defRPr sz="1200">
                <a:solidFill>
                  <a:schemeClr val="tx1"/>
                </a:solidFill>
              </a:defRPr>
            </a:lvl1pPr>
          </a:lstStyle>
          <a:p>
            <a:r>
              <a:rPr lang="en-US"/>
              <a:t>Click to Add Photo</a:t>
            </a:r>
          </a:p>
        </p:txBody>
      </p:sp>
      <p:sp>
        <p:nvSpPr>
          <p:cNvPr id="7" name="Text Placeholder 2">
            <a:extLst>
              <a:ext uri="{FF2B5EF4-FFF2-40B4-BE49-F238E27FC236}">
                <a16:creationId xmlns:a16="http://schemas.microsoft.com/office/drawing/2014/main" id="{77C974A2-03D7-4EFA-94E3-9EBAA7561405}"/>
              </a:ext>
            </a:extLst>
          </p:cNvPr>
          <p:cNvSpPr>
            <a:spLocks noGrp="1"/>
          </p:cNvSpPr>
          <p:nvPr>
            <p:ph type="body" idx="37" hasCustomPrompt="1"/>
          </p:nvPr>
        </p:nvSpPr>
        <p:spPr>
          <a:xfrm>
            <a:off x="298808" y="1610090"/>
            <a:ext cx="5410624" cy="4310263"/>
          </a:xfrm>
        </p:spPr>
        <p:txBody>
          <a:bodyPr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r>
              <a:rPr lang="en-US" err="1"/>
              <a:t>Pellentesque</a:t>
            </a:r>
            <a:r>
              <a:rPr lang="en-US"/>
              <a:t> </a:t>
            </a:r>
            <a:r>
              <a:rPr lang="en-US" err="1"/>
              <a:t>lacus</a:t>
            </a:r>
            <a:r>
              <a:rPr lang="en-US"/>
              <a:t> </a:t>
            </a:r>
            <a:r>
              <a:rPr lang="en-US" err="1"/>
              <a:t>arcu</a:t>
            </a:r>
            <a:r>
              <a:rPr lang="en-US"/>
              <a:t>, </a:t>
            </a:r>
            <a:r>
              <a:rPr lang="en-US" err="1"/>
              <a:t>varius</a:t>
            </a:r>
            <a:r>
              <a:rPr lang="en-US"/>
              <a:t> </a:t>
            </a:r>
            <a:r>
              <a:rPr lang="en-US" err="1"/>
              <a:t>nec</a:t>
            </a:r>
            <a:r>
              <a:rPr lang="en-US"/>
              <a:t> </a:t>
            </a:r>
            <a:r>
              <a:rPr lang="en-US" err="1"/>
              <a:t>urna</a:t>
            </a:r>
            <a:r>
              <a:rPr lang="en-US"/>
              <a:t> sed, </a:t>
            </a:r>
            <a:r>
              <a:rPr lang="en-US" err="1"/>
              <a:t>malesuada</a:t>
            </a:r>
            <a:r>
              <a:rPr lang="en-US"/>
              <a:t> </a:t>
            </a:r>
            <a:r>
              <a:rPr lang="en-US" err="1"/>
              <a:t>lobortis</a:t>
            </a:r>
            <a:r>
              <a:rPr lang="en-US"/>
              <a:t> </a:t>
            </a:r>
            <a:r>
              <a:rPr lang="en-US" err="1"/>
              <a:t>augue</a:t>
            </a:r>
            <a:r>
              <a:rPr lang="en-US"/>
              <a:t>. </a:t>
            </a:r>
            <a:r>
              <a:rPr lang="en-US" err="1"/>
              <a:t>Curabitur</a:t>
            </a:r>
            <a:r>
              <a:rPr lang="en-US"/>
              <a:t> a diam ac diam </a:t>
            </a:r>
            <a:r>
              <a:rPr lang="en-US" err="1"/>
              <a:t>rhoncus</a:t>
            </a:r>
            <a:r>
              <a:rPr lang="en-US"/>
              <a:t> </a:t>
            </a:r>
            <a:r>
              <a:rPr lang="en-US" err="1"/>
              <a:t>molestie</a:t>
            </a:r>
            <a:r>
              <a:rPr lang="en-US"/>
              <a:t> porta vel diam. Nam in </a:t>
            </a:r>
            <a:r>
              <a:rPr lang="en-US" err="1"/>
              <a:t>commodo</a:t>
            </a:r>
            <a:r>
              <a:rPr lang="en-US"/>
              <a:t> </a:t>
            </a:r>
            <a:r>
              <a:rPr lang="en-US" err="1"/>
              <a:t>massa</a:t>
            </a:r>
            <a:r>
              <a:rPr lang="en-US"/>
              <a:t>.</a:t>
            </a:r>
          </a:p>
          <a:p>
            <a:pPr lvl="0"/>
            <a:r>
              <a:rPr lang="en-US" err="1"/>
              <a:t>Quisque</a:t>
            </a:r>
            <a:r>
              <a:rPr lang="en-US"/>
              <a:t> </a:t>
            </a:r>
            <a:r>
              <a:rPr lang="en-US" err="1"/>
              <a:t>pretium</a:t>
            </a:r>
            <a:r>
              <a:rPr lang="en-US"/>
              <a:t> </a:t>
            </a:r>
            <a:r>
              <a:rPr lang="en-US" err="1"/>
              <a:t>venenatis</a:t>
            </a:r>
            <a:r>
              <a:rPr lang="en-US"/>
              <a:t> </a:t>
            </a:r>
            <a:r>
              <a:rPr lang="en-US" err="1"/>
              <a:t>erat</a:t>
            </a:r>
            <a:r>
              <a:rPr lang="en-US"/>
              <a:t> ac </a:t>
            </a:r>
            <a:r>
              <a:rPr lang="en-US" err="1"/>
              <a:t>mattis</a:t>
            </a:r>
            <a:r>
              <a:rPr lang="en-US"/>
              <a:t>. In auctor </a:t>
            </a:r>
            <a:r>
              <a:rPr lang="en-US" err="1"/>
              <a:t>enim</a:t>
            </a:r>
            <a:r>
              <a:rPr lang="en-US"/>
              <a:t> vel ante </a:t>
            </a:r>
            <a:r>
              <a:rPr lang="en-US" err="1"/>
              <a:t>pretium</a:t>
            </a:r>
            <a:r>
              <a:rPr lang="en-US"/>
              <a:t>, vel </a:t>
            </a:r>
            <a:r>
              <a:rPr lang="en-US" err="1"/>
              <a:t>laoreet</a:t>
            </a:r>
            <a:r>
              <a:rPr lang="en-US"/>
              <a:t> lorem </a:t>
            </a:r>
            <a:r>
              <a:rPr lang="en-US" err="1"/>
              <a:t>aliquet</a:t>
            </a:r>
            <a:r>
              <a:rPr lang="en-US"/>
              <a:t>. </a:t>
            </a:r>
            <a:r>
              <a:rPr lang="en-US" err="1"/>
              <a:t>Fusce</a:t>
            </a:r>
            <a:r>
              <a:rPr lang="en-US"/>
              <a:t> at </a:t>
            </a:r>
            <a:r>
              <a:rPr lang="en-US" err="1"/>
              <a:t>mauris</a:t>
            </a:r>
            <a:r>
              <a:rPr lang="en-US"/>
              <a:t> </a:t>
            </a:r>
            <a:r>
              <a:rPr lang="en-US" err="1"/>
              <a:t>elementum</a:t>
            </a:r>
            <a:r>
              <a:rPr lang="en-US"/>
              <a:t>, dictum </a:t>
            </a:r>
            <a:r>
              <a:rPr lang="en-US" err="1"/>
              <a:t>nunc</a:t>
            </a:r>
            <a:r>
              <a:rPr lang="en-US"/>
              <a:t> </a:t>
            </a:r>
            <a:r>
              <a:rPr lang="en-US" err="1"/>
              <a:t>eget</a:t>
            </a:r>
            <a:r>
              <a:rPr lang="en-US"/>
              <a:t>, </a:t>
            </a:r>
            <a:r>
              <a:rPr lang="en-US" err="1"/>
              <a:t>fringilla</a:t>
            </a:r>
            <a:r>
              <a:rPr lang="en-US"/>
              <a:t> ex. </a:t>
            </a:r>
            <a:r>
              <a:rPr lang="en-US" err="1"/>
              <a:t>Fusce</a:t>
            </a:r>
            <a:r>
              <a:rPr lang="en-US"/>
              <a:t> </a:t>
            </a:r>
            <a:r>
              <a:rPr lang="en-US" err="1"/>
              <a:t>arcu</a:t>
            </a:r>
            <a:r>
              <a:rPr lang="en-US"/>
              <a:t> </a:t>
            </a:r>
            <a:r>
              <a:rPr lang="en-US" err="1"/>
              <a:t>felis</a:t>
            </a:r>
            <a:r>
              <a:rPr lang="en-US"/>
              <a:t>, </a:t>
            </a:r>
            <a:r>
              <a:rPr lang="en-US" err="1"/>
              <a:t>vehicula</a:t>
            </a:r>
            <a:r>
              <a:rPr lang="en-US"/>
              <a:t> </a:t>
            </a:r>
            <a:r>
              <a:rPr lang="en-US" err="1"/>
              <a:t>quis</a:t>
            </a:r>
            <a:r>
              <a:rPr lang="en-US"/>
              <a:t> </a:t>
            </a:r>
            <a:r>
              <a:rPr lang="en-US" err="1"/>
              <a:t>feugiat</a:t>
            </a:r>
            <a:r>
              <a:rPr lang="en-US"/>
              <a:t> sed, </a:t>
            </a:r>
            <a:r>
              <a:rPr lang="en-US" err="1"/>
              <a:t>aliquet</a:t>
            </a:r>
            <a:r>
              <a:rPr lang="en-US"/>
              <a:t> </a:t>
            </a:r>
            <a:r>
              <a:rPr lang="en-US" err="1"/>
              <a:t>quis</a:t>
            </a:r>
            <a:r>
              <a:rPr lang="en-US"/>
              <a:t> eros.</a:t>
            </a:r>
          </a:p>
        </p:txBody>
      </p:sp>
      <p:sp>
        <p:nvSpPr>
          <p:cNvPr id="8" name="Rectangle 7">
            <a:extLst>
              <a:ext uri="{FF2B5EF4-FFF2-40B4-BE49-F238E27FC236}">
                <a16:creationId xmlns:a16="http://schemas.microsoft.com/office/drawing/2014/main" id="{B21A85F4-FED3-424A-A059-8B91AF23D35D}"/>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8" y="397384"/>
            <a:ext cx="11612880" cy="600934"/>
          </a:xfrm>
        </p:spPr>
        <p:txBody>
          <a:bodyPr tIns="0" rIns="0" bIns="0">
            <a:spAutoFit/>
          </a:bodyPr>
          <a:lstStyle>
            <a:lvl1pPr>
              <a:defRPr sz="4400">
                <a:latin typeface="+mj-lt"/>
              </a:defRPr>
            </a:lvl1pPr>
          </a:lstStyle>
          <a:p>
            <a:r>
              <a:rPr lang="en-US"/>
              <a:t>Title</a:t>
            </a:r>
          </a:p>
        </p:txBody>
      </p:sp>
      <p:sp>
        <p:nvSpPr>
          <p:cNvPr id="11" name="Slide Number Placeholder 6">
            <a:extLst>
              <a:ext uri="{FF2B5EF4-FFF2-40B4-BE49-F238E27FC236}">
                <a16:creationId xmlns:a16="http://schemas.microsoft.com/office/drawing/2014/main" id="{D0EB6A83-82B4-4821-9E6D-CFC9C50B2953}"/>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4090876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amp; Large Photo">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p:nvSpPr>
        <p:spPr bwMode="ltGray">
          <a:xfrm>
            <a:off x="0" y="0"/>
            <a:ext cx="6096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32B84C0D-8445-4009-BF2F-55B901AD154A}"/>
              </a:ext>
            </a:extLst>
          </p:cNvPr>
          <p:cNvSpPr>
            <a:spLocks noGrp="1"/>
          </p:cNvSpPr>
          <p:nvPr>
            <p:ph type="pic" sz="quarter" idx="38" hasCustomPrompt="1"/>
          </p:nvPr>
        </p:nvSpPr>
        <p:spPr>
          <a:xfrm>
            <a:off x="6096000" y="-26469"/>
            <a:ext cx="6096000" cy="6884469"/>
          </a:xfrm>
          <a:solidFill>
            <a:schemeClr val="bg1">
              <a:lumMod val="75000"/>
            </a:schemeClr>
          </a:solidFill>
        </p:spPr>
        <p:txBody>
          <a:bodyPr bIns="2743200" anchor="ctr" anchorCtr="0"/>
          <a:lstStyle>
            <a:lvl1pPr marL="0" indent="0" algn="ctr">
              <a:buNone/>
              <a:defRPr sz="1200"/>
            </a:lvl1pPr>
          </a:lstStyle>
          <a:p>
            <a:r>
              <a:rPr lang="en-US"/>
              <a:t>Click to Add Photo</a:t>
            </a:r>
          </a:p>
        </p:txBody>
      </p:sp>
      <p:sp>
        <p:nvSpPr>
          <p:cNvPr id="10" name="Text Placeholder 2">
            <a:extLst>
              <a:ext uri="{FF2B5EF4-FFF2-40B4-BE49-F238E27FC236}">
                <a16:creationId xmlns:a16="http://schemas.microsoft.com/office/drawing/2014/main" id="{8E0154CF-2E3E-474A-90FB-034C357AA42D}"/>
              </a:ext>
            </a:extLst>
          </p:cNvPr>
          <p:cNvSpPr>
            <a:spLocks noGrp="1"/>
          </p:cNvSpPr>
          <p:nvPr>
            <p:ph type="body" idx="37" hasCustomPrompt="1"/>
          </p:nvPr>
        </p:nvSpPr>
        <p:spPr>
          <a:xfrm>
            <a:off x="298808" y="1610090"/>
            <a:ext cx="5410624" cy="2874890"/>
          </a:xfrm>
        </p:spPr>
        <p:txBody>
          <a:bodyPr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r>
              <a:rPr lang="en-US" err="1"/>
              <a:t>Pellentesque</a:t>
            </a:r>
            <a:r>
              <a:rPr lang="en-US"/>
              <a:t> </a:t>
            </a:r>
            <a:r>
              <a:rPr lang="en-US" err="1"/>
              <a:t>lacus</a:t>
            </a:r>
            <a:r>
              <a:rPr lang="en-US"/>
              <a:t> </a:t>
            </a:r>
            <a:r>
              <a:rPr lang="en-US" err="1"/>
              <a:t>arcu</a:t>
            </a:r>
            <a:r>
              <a:rPr lang="en-US"/>
              <a:t>, </a:t>
            </a:r>
            <a:r>
              <a:rPr lang="en-US" err="1"/>
              <a:t>varius</a:t>
            </a:r>
            <a:r>
              <a:rPr lang="en-US"/>
              <a:t> </a:t>
            </a:r>
            <a:r>
              <a:rPr lang="en-US" err="1"/>
              <a:t>nec</a:t>
            </a:r>
            <a:r>
              <a:rPr lang="en-US"/>
              <a:t> </a:t>
            </a:r>
            <a:r>
              <a:rPr lang="en-US" err="1"/>
              <a:t>urna</a:t>
            </a:r>
            <a:r>
              <a:rPr lang="en-US"/>
              <a:t> sed, </a:t>
            </a:r>
            <a:r>
              <a:rPr lang="en-US" err="1"/>
              <a:t>malesuada</a:t>
            </a:r>
            <a:r>
              <a:rPr lang="en-US"/>
              <a:t> </a:t>
            </a:r>
            <a:r>
              <a:rPr lang="en-US" err="1"/>
              <a:t>lobortis</a:t>
            </a:r>
            <a:r>
              <a:rPr lang="en-US"/>
              <a:t> </a:t>
            </a:r>
            <a:r>
              <a:rPr lang="en-US" err="1"/>
              <a:t>augue</a:t>
            </a:r>
            <a:r>
              <a:rPr lang="en-US"/>
              <a:t>. </a:t>
            </a:r>
            <a:r>
              <a:rPr lang="en-US" err="1"/>
              <a:t>Curabitur</a:t>
            </a:r>
            <a:r>
              <a:rPr lang="en-US"/>
              <a:t> a diam ac diam </a:t>
            </a:r>
            <a:r>
              <a:rPr lang="en-US" err="1"/>
              <a:t>rhoncus</a:t>
            </a:r>
            <a:r>
              <a:rPr lang="en-US"/>
              <a:t> </a:t>
            </a:r>
            <a:r>
              <a:rPr lang="en-US" err="1"/>
              <a:t>molestie</a:t>
            </a:r>
            <a:r>
              <a:rPr lang="en-US"/>
              <a:t> porta vel diam. Nam in </a:t>
            </a:r>
            <a:r>
              <a:rPr lang="en-US" err="1"/>
              <a:t>commodo</a:t>
            </a:r>
            <a:r>
              <a:rPr lang="en-US"/>
              <a:t> </a:t>
            </a:r>
            <a:r>
              <a:rPr lang="en-US" err="1"/>
              <a:t>massa</a:t>
            </a:r>
            <a:r>
              <a:rPr lang="en-US"/>
              <a:t>.</a:t>
            </a:r>
          </a:p>
          <a:p>
            <a:pPr lvl="0"/>
            <a:r>
              <a:rPr lang="en-US" err="1"/>
              <a:t>Quisque</a:t>
            </a:r>
            <a:r>
              <a:rPr lang="en-US"/>
              <a:t> </a:t>
            </a:r>
            <a:r>
              <a:rPr lang="en-US" err="1"/>
              <a:t>pretium</a:t>
            </a:r>
            <a:r>
              <a:rPr lang="en-US"/>
              <a:t> </a:t>
            </a:r>
            <a:r>
              <a:rPr lang="en-US" err="1"/>
              <a:t>venenatis</a:t>
            </a:r>
            <a:r>
              <a:rPr lang="en-US"/>
              <a:t> </a:t>
            </a:r>
            <a:r>
              <a:rPr lang="en-US" err="1"/>
              <a:t>erat</a:t>
            </a:r>
            <a:r>
              <a:rPr lang="en-US"/>
              <a:t> ac </a:t>
            </a:r>
            <a:r>
              <a:rPr lang="en-US" err="1"/>
              <a:t>mattis</a:t>
            </a:r>
            <a:r>
              <a:rPr lang="en-US"/>
              <a:t>. In auctor </a:t>
            </a:r>
            <a:r>
              <a:rPr lang="en-US" err="1"/>
              <a:t>enim</a:t>
            </a:r>
            <a:r>
              <a:rPr lang="en-US"/>
              <a:t> vel ante </a:t>
            </a:r>
            <a:r>
              <a:rPr lang="en-US" err="1"/>
              <a:t>pretium</a:t>
            </a:r>
            <a:r>
              <a:rPr lang="en-US"/>
              <a:t>, vel </a:t>
            </a:r>
            <a:r>
              <a:rPr lang="en-US" err="1"/>
              <a:t>laoreet</a:t>
            </a:r>
            <a:r>
              <a:rPr lang="en-US"/>
              <a:t> lorem </a:t>
            </a:r>
            <a:r>
              <a:rPr lang="en-US" err="1"/>
              <a:t>aliquet</a:t>
            </a:r>
            <a:r>
              <a:rPr lang="en-US"/>
              <a:t>. </a:t>
            </a:r>
            <a:r>
              <a:rPr lang="en-US" err="1"/>
              <a:t>Fusce</a:t>
            </a:r>
            <a:r>
              <a:rPr lang="en-US"/>
              <a:t> at </a:t>
            </a:r>
            <a:r>
              <a:rPr lang="en-US" err="1"/>
              <a:t>mauris</a:t>
            </a:r>
            <a:r>
              <a:rPr lang="en-US"/>
              <a:t> </a:t>
            </a:r>
            <a:r>
              <a:rPr lang="en-US" err="1"/>
              <a:t>elementum</a:t>
            </a:r>
            <a:r>
              <a:rPr lang="en-US"/>
              <a:t>, dictum </a:t>
            </a:r>
            <a:r>
              <a:rPr lang="en-US" err="1"/>
              <a:t>nunc</a:t>
            </a:r>
            <a:r>
              <a:rPr lang="en-US"/>
              <a:t> </a:t>
            </a:r>
            <a:r>
              <a:rPr lang="en-US" err="1"/>
              <a:t>eget</a:t>
            </a:r>
            <a:r>
              <a:rPr lang="en-US"/>
              <a:t>, </a:t>
            </a:r>
            <a:r>
              <a:rPr lang="en-US" err="1"/>
              <a:t>fringilla</a:t>
            </a:r>
            <a:r>
              <a:rPr lang="en-US"/>
              <a:t> ex. </a:t>
            </a:r>
            <a:r>
              <a:rPr lang="en-US" err="1"/>
              <a:t>Fusce</a:t>
            </a:r>
            <a:r>
              <a:rPr lang="en-US"/>
              <a:t> </a:t>
            </a:r>
            <a:r>
              <a:rPr lang="en-US" err="1"/>
              <a:t>arcu</a:t>
            </a:r>
            <a:r>
              <a:rPr lang="en-US"/>
              <a:t> </a:t>
            </a:r>
            <a:r>
              <a:rPr lang="en-US" err="1"/>
              <a:t>felis</a:t>
            </a:r>
            <a:r>
              <a:rPr lang="en-US"/>
              <a:t>, </a:t>
            </a:r>
            <a:r>
              <a:rPr lang="en-US" err="1"/>
              <a:t>vehicula</a:t>
            </a:r>
            <a:r>
              <a:rPr lang="en-US"/>
              <a:t> </a:t>
            </a:r>
            <a:r>
              <a:rPr lang="en-US" err="1"/>
              <a:t>quis</a:t>
            </a:r>
            <a:r>
              <a:rPr lang="en-US"/>
              <a:t> </a:t>
            </a:r>
            <a:r>
              <a:rPr lang="en-US" err="1"/>
              <a:t>feugiat</a:t>
            </a:r>
            <a:r>
              <a:rPr lang="en-US"/>
              <a:t> sed, </a:t>
            </a:r>
            <a:r>
              <a:rPr lang="en-US" err="1"/>
              <a:t>aliquet</a:t>
            </a:r>
            <a:r>
              <a:rPr lang="en-US"/>
              <a:t> </a:t>
            </a:r>
            <a:r>
              <a:rPr lang="en-US" err="1"/>
              <a:t>quis</a:t>
            </a:r>
            <a:r>
              <a:rPr lang="en-US"/>
              <a:t> eros.</a:t>
            </a:r>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8" y="397384"/>
            <a:ext cx="5413623" cy="600934"/>
          </a:xfrm>
        </p:spPr>
        <p:txBody>
          <a:bodyPr tIns="0" rIns="0" bIns="0">
            <a:spAutoFit/>
          </a:bodyPr>
          <a:lstStyle>
            <a:lvl1pPr>
              <a:defRPr sz="4400">
                <a:latin typeface="+mj-lt"/>
              </a:defRPr>
            </a:lvl1pPr>
          </a:lstStyle>
          <a:p>
            <a:r>
              <a:rPr lang="en-US"/>
              <a:t>Title</a:t>
            </a:r>
          </a:p>
        </p:txBody>
      </p:sp>
      <p:sp>
        <p:nvSpPr>
          <p:cNvPr id="14" name="Slide Number Placeholder 6">
            <a:extLst>
              <a:ext uri="{FF2B5EF4-FFF2-40B4-BE49-F238E27FC236}">
                <a16:creationId xmlns:a16="http://schemas.microsoft.com/office/drawing/2014/main" id="{5DF90518-C404-4611-8BF8-29822FB22805}"/>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25296080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lle, Content &amp; Chart">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04B36-E44E-4A42-B169-282EAD312F17}"/>
              </a:ext>
            </a:extLst>
          </p:cNvPr>
          <p:cNvSpPr/>
          <p:nvPr/>
        </p:nvSpPr>
        <p:spPr bwMode="white">
          <a:xfrm>
            <a:off x="6096000" y="0"/>
            <a:ext cx="6096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ectangle 7">
            <a:extLst>
              <a:ext uri="{FF2B5EF4-FFF2-40B4-BE49-F238E27FC236}">
                <a16:creationId xmlns:a16="http://schemas.microsoft.com/office/drawing/2014/main" id="{B21A85F4-FED3-424A-A059-8B91AF23D35D}"/>
              </a:ext>
            </a:extLst>
          </p:cNvPr>
          <p:cNvSpPr/>
          <p:nvPr/>
        </p:nvSpPr>
        <p:spPr bwMode="ltGray">
          <a:xfrm>
            <a:off x="0" y="0"/>
            <a:ext cx="6096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a:extLst>
              <a:ext uri="{FF2B5EF4-FFF2-40B4-BE49-F238E27FC236}">
                <a16:creationId xmlns:a16="http://schemas.microsoft.com/office/drawing/2014/main" id="{8E0154CF-2E3E-474A-90FB-034C357AA42D}"/>
              </a:ext>
            </a:extLst>
          </p:cNvPr>
          <p:cNvSpPr>
            <a:spLocks noGrp="1"/>
          </p:cNvSpPr>
          <p:nvPr>
            <p:ph type="body" idx="37" hasCustomPrompt="1"/>
          </p:nvPr>
        </p:nvSpPr>
        <p:spPr>
          <a:xfrm>
            <a:off x="298808" y="1610090"/>
            <a:ext cx="5410624" cy="4095224"/>
          </a:xfrm>
        </p:spPr>
        <p:txBody>
          <a:bodyPr anchor="t" anchorCtr="0">
            <a:sp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r>
              <a:rPr lang="en-US" err="1"/>
              <a:t>Pellentesque</a:t>
            </a:r>
            <a:r>
              <a:rPr lang="en-US"/>
              <a:t> </a:t>
            </a:r>
            <a:r>
              <a:rPr lang="en-US" err="1"/>
              <a:t>lacus</a:t>
            </a:r>
            <a:r>
              <a:rPr lang="en-US"/>
              <a:t> </a:t>
            </a:r>
            <a:r>
              <a:rPr lang="en-US" err="1"/>
              <a:t>arcu</a:t>
            </a:r>
            <a:r>
              <a:rPr lang="en-US"/>
              <a:t>, </a:t>
            </a:r>
            <a:r>
              <a:rPr lang="en-US" err="1"/>
              <a:t>varius</a:t>
            </a:r>
            <a:r>
              <a:rPr lang="en-US"/>
              <a:t> </a:t>
            </a:r>
            <a:r>
              <a:rPr lang="en-US" err="1"/>
              <a:t>nec</a:t>
            </a:r>
            <a:r>
              <a:rPr lang="en-US"/>
              <a:t> </a:t>
            </a:r>
            <a:r>
              <a:rPr lang="en-US" err="1"/>
              <a:t>urna</a:t>
            </a:r>
            <a:r>
              <a:rPr lang="en-US"/>
              <a:t> sed, </a:t>
            </a:r>
            <a:r>
              <a:rPr lang="en-US" err="1"/>
              <a:t>malesuada</a:t>
            </a:r>
            <a:r>
              <a:rPr lang="en-US"/>
              <a:t> </a:t>
            </a:r>
            <a:r>
              <a:rPr lang="en-US" err="1"/>
              <a:t>lobortis</a:t>
            </a:r>
            <a:r>
              <a:rPr lang="en-US"/>
              <a:t> </a:t>
            </a:r>
            <a:r>
              <a:rPr lang="en-US" err="1"/>
              <a:t>augue</a:t>
            </a:r>
            <a:r>
              <a:rPr lang="en-US"/>
              <a:t>. </a:t>
            </a:r>
            <a:r>
              <a:rPr lang="en-US" err="1"/>
              <a:t>Curabitur</a:t>
            </a:r>
            <a:r>
              <a:rPr lang="en-US"/>
              <a:t> a diam ac diam </a:t>
            </a:r>
            <a:r>
              <a:rPr lang="en-US" err="1"/>
              <a:t>rhoncus</a:t>
            </a:r>
            <a:r>
              <a:rPr lang="en-US"/>
              <a:t> </a:t>
            </a:r>
            <a:r>
              <a:rPr lang="en-US" err="1"/>
              <a:t>molestie</a:t>
            </a:r>
            <a:r>
              <a:rPr lang="en-US"/>
              <a:t> porta vel diam. Nam in </a:t>
            </a:r>
            <a:r>
              <a:rPr lang="en-US" err="1"/>
              <a:t>commodo</a:t>
            </a:r>
            <a:r>
              <a:rPr lang="en-US"/>
              <a:t> </a:t>
            </a:r>
            <a:r>
              <a:rPr lang="en-US" err="1"/>
              <a:t>massa</a:t>
            </a:r>
            <a:r>
              <a:rPr lang="en-US"/>
              <a:t>.</a:t>
            </a:r>
          </a:p>
          <a:p>
            <a:pPr lvl="0"/>
            <a:r>
              <a:rPr lang="en-US" err="1"/>
              <a:t>Quisque</a:t>
            </a:r>
            <a:r>
              <a:rPr lang="en-US"/>
              <a:t> </a:t>
            </a:r>
            <a:r>
              <a:rPr lang="en-US" err="1"/>
              <a:t>pretium</a:t>
            </a:r>
            <a:r>
              <a:rPr lang="en-US"/>
              <a:t> </a:t>
            </a:r>
            <a:r>
              <a:rPr lang="en-US" err="1"/>
              <a:t>venenatis</a:t>
            </a:r>
            <a:r>
              <a:rPr lang="en-US"/>
              <a:t> </a:t>
            </a:r>
            <a:r>
              <a:rPr lang="en-US" err="1"/>
              <a:t>erat</a:t>
            </a:r>
            <a:r>
              <a:rPr lang="en-US"/>
              <a:t> ac </a:t>
            </a:r>
            <a:r>
              <a:rPr lang="en-US" err="1"/>
              <a:t>mattis</a:t>
            </a:r>
            <a:r>
              <a:rPr lang="en-US"/>
              <a:t>. In auctor </a:t>
            </a:r>
            <a:r>
              <a:rPr lang="en-US" err="1"/>
              <a:t>enim</a:t>
            </a:r>
            <a:r>
              <a:rPr lang="en-US"/>
              <a:t> vel ante </a:t>
            </a:r>
            <a:r>
              <a:rPr lang="en-US" err="1"/>
              <a:t>pretium</a:t>
            </a:r>
            <a:r>
              <a:rPr lang="en-US"/>
              <a:t>, vel </a:t>
            </a:r>
            <a:r>
              <a:rPr lang="en-US" err="1"/>
              <a:t>laoreet</a:t>
            </a:r>
            <a:r>
              <a:rPr lang="en-US"/>
              <a:t> lorem </a:t>
            </a:r>
            <a:r>
              <a:rPr lang="en-US" err="1"/>
              <a:t>aliquet</a:t>
            </a:r>
            <a:r>
              <a:rPr lang="en-US"/>
              <a:t>. </a:t>
            </a:r>
            <a:r>
              <a:rPr lang="en-US" err="1"/>
              <a:t>Fusce</a:t>
            </a:r>
            <a:r>
              <a:rPr lang="en-US"/>
              <a:t> at </a:t>
            </a:r>
            <a:r>
              <a:rPr lang="en-US" err="1"/>
              <a:t>mauris</a:t>
            </a:r>
            <a:r>
              <a:rPr lang="en-US"/>
              <a:t> </a:t>
            </a:r>
            <a:r>
              <a:rPr lang="en-US" err="1"/>
              <a:t>elementum</a:t>
            </a:r>
            <a:r>
              <a:rPr lang="en-US"/>
              <a:t>, dictum </a:t>
            </a:r>
            <a:r>
              <a:rPr lang="en-US" err="1"/>
              <a:t>nunc</a:t>
            </a:r>
            <a:r>
              <a:rPr lang="en-US"/>
              <a:t> </a:t>
            </a:r>
            <a:r>
              <a:rPr lang="en-US" err="1"/>
              <a:t>eget</a:t>
            </a:r>
            <a:r>
              <a:rPr lang="en-US"/>
              <a:t>, </a:t>
            </a:r>
            <a:r>
              <a:rPr lang="en-US" err="1"/>
              <a:t>fringilla</a:t>
            </a:r>
            <a:r>
              <a:rPr lang="en-US"/>
              <a:t> ex. </a:t>
            </a:r>
            <a:r>
              <a:rPr lang="en-US" err="1"/>
              <a:t>Fusce</a:t>
            </a:r>
            <a:r>
              <a:rPr lang="en-US"/>
              <a:t> </a:t>
            </a:r>
            <a:r>
              <a:rPr lang="en-US" err="1"/>
              <a:t>arcu</a:t>
            </a:r>
            <a:r>
              <a:rPr lang="en-US"/>
              <a:t> </a:t>
            </a:r>
            <a:r>
              <a:rPr lang="en-US" err="1"/>
              <a:t>felis</a:t>
            </a:r>
            <a:r>
              <a:rPr lang="en-US"/>
              <a:t>, </a:t>
            </a:r>
            <a:r>
              <a:rPr lang="en-US" err="1"/>
              <a:t>vehicula</a:t>
            </a:r>
            <a:r>
              <a:rPr lang="en-US"/>
              <a:t> </a:t>
            </a:r>
            <a:r>
              <a:rPr lang="en-US" err="1"/>
              <a:t>quis</a:t>
            </a:r>
            <a:r>
              <a:rPr lang="en-US"/>
              <a:t> </a:t>
            </a:r>
            <a:r>
              <a:rPr lang="en-US" err="1"/>
              <a:t>feugiat</a:t>
            </a:r>
            <a:r>
              <a:rPr lang="en-US"/>
              <a:t> sed, </a:t>
            </a:r>
            <a:r>
              <a:rPr lang="en-US" err="1"/>
              <a:t>aliquet</a:t>
            </a:r>
            <a:r>
              <a:rPr lang="en-US"/>
              <a:t> </a:t>
            </a:r>
            <a:r>
              <a:rPr lang="en-US" err="1"/>
              <a:t>quis</a:t>
            </a:r>
            <a:r>
              <a:rPr lang="en-US"/>
              <a:t> eros.</a:t>
            </a:r>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8" y="397384"/>
            <a:ext cx="5413623" cy="600934"/>
          </a:xfrm>
        </p:spPr>
        <p:txBody>
          <a:bodyPr tIns="0" rIns="0" bIns="0">
            <a:spAutoFit/>
          </a:bodyPr>
          <a:lstStyle>
            <a:lvl1pPr>
              <a:defRPr sz="4400">
                <a:latin typeface="+mj-lt"/>
              </a:defRPr>
            </a:lvl1pPr>
          </a:lstStyle>
          <a:p>
            <a:r>
              <a:rPr lang="en-US"/>
              <a:t>Title</a:t>
            </a:r>
          </a:p>
        </p:txBody>
      </p:sp>
      <p:sp>
        <p:nvSpPr>
          <p:cNvPr id="15" name="Slide Number Placeholder 6">
            <a:extLst>
              <a:ext uri="{FF2B5EF4-FFF2-40B4-BE49-F238E27FC236}">
                <a16:creationId xmlns:a16="http://schemas.microsoft.com/office/drawing/2014/main" id="{0DB37193-AF41-48D4-9C15-11EC3155082C}"/>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643801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2 Photos &amp; Content Alternate">
    <p:bg>
      <p:bgPr>
        <a:solidFill>
          <a:schemeClr val="bg1"/>
        </a:solidFill>
        <a:effectLst/>
      </p:bgPr>
    </p:bg>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6FD25EFC-437D-4535-985B-6655AF0F175B}"/>
              </a:ext>
            </a:extLst>
          </p:cNvPr>
          <p:cNvSpPr>
            <a:spLocks noGrp="1"/>
          </p:cNvSpPr>
          <p:nvPr>
            <p:ph type="body" idx="31" hasCustomPrompt="1"/>
          </p:nvPr>
        </p:nvSpPr>
        <p:spPr>
          <a:xfrm>
            <a:off x="6316579" y="5476462"/>
            <a:ext cx="5593363" cy="679417"/>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14" name="Text Placeholder 2">
            <a:extLst>
              <a:ext uri="{FF2B5EF4-FFF2-40B4-BE49-F238E27FC236}">
                <a16:creationId xmlns:a16="http://schemas.microsoft.com/office/drawing/2014/main" id="{762BEE7D-089D-4E6E-B85D-FDE63C7B973C}"/>
              </a:ext>
            </a:extLst>
          </p:cNvPr>
          <p:cNvSpPr>
            <a:spLocks noGrp="1"/>
          </p:cNvSpPr>
          <p:nvPr>
            <p:ph type="body" idx="30" hasCustomPrompt="1"/>
          </p:nvPr>
        </p:nvSpPr>
        <p:spPr>
          <a:xfrm>
            <a:off x="298808" y="5476462"/>
            <a:ext cx="5608698" cy="679417"/>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612880" cy="600934"/>
          </a:xfrm>
        </p:spPr>
        <p:txBody>
          <a:bodyPr tIns="0" rIns="0" bIns="0">
            <a:spAutoFit/>
          </a:bodyPr>
          <a:lstStyle>
            <a:lvl1pPr>
              <a:defRPr sz="4400">
                <a:latin typeface="+mj-lt"/>
              </a:defRPr>
            </a:lvl1pPr>
          </a:lstStyle>
          <a:p>
            <a:r>
              <a:rPr lang="en-US"/>
              <a:t>Title</a:t>
            </a:r>
          </a:p>
        </p:txBody>
      </p:sp>
      <p:sp>
        <p:nvSpPr>
          <p:cNvPr id="21" name="Picture Placeholder 9">
            <a:extLst>
              <a:ext uri="{FF2B5EF4-FFF2-40B4-BE49-F238E27FC236}">
                <a16:creationId xmlns:a16="http://schemas.microsoft.com/office/drawing/2014/main" id="{44EB6E7D-CCCD-9544-AE01-4167A157ACC1}"/>
              </a:ext>
            </a:extLst>
          </p:cNvPr>
          <p:cNvSpPr>
            <a:spLocks noGrp="1"/>
          </p:cNvSpPr>
          <p:nvPr>
            <p:ph type="pic" sz="quarter" idx="15" hasCustomPrompt="1"/>
          </p:nvPr>
        </p:nvSpPr>
        <p:spPr>
          <a:xfrm>
            <a:off x="298807" y="1478999"/>
            <a:ext cx="5625230" cy="3873586"/>
          </a:xfrm>
          <a:solidFill>
            <a:schemeClr val="bg1">
              <a:lumMod val="75000"/>
            </a:schemeClr>
          </a:solidFill>
        </p:spPr>
        <p:txBody>
          <a:bodyPr bIns="1828800" anchor="ctr" anchorCtr="0">
            <a:normAutofit/>
          </a:bodyPr>
          <a:lstStyle>
            <a:lvl1pPr marL="0" indent="0" algn="ctr">
              <a:buNone/>
              <a:defRPr sz="1200">
                <a:latin typeface="Forma DJR Micro" pitchFamily="2" charset="77"/>
              </a:defRPr>
            </a:lvl1pPr>
          </a:lstStyle>
          <a:p>
            <a:r>
              <a:rPr lang="en-US"/>
              <a:t>Click to Add Photo</a:t>
            </a:r>
          </a:p>
        </p:txBody>
      </p:sp>
      <p:sp>
        <p:nvSpPr>
          <p:cNvPr id="15" name="Picture Placeholder 9">
            <a:extLst>
              <a:ext uri="{FF2B5EF4-FFF2-40B4-BE49-F238E27FC236}">
                <a16:creationId xmlns:a16="http://schemas.microsoft.com/office/drawing/2014/main" id="{7B6EFC3C-A74E-654F-84ED-662CA4659776}"/>
              </a:ext>
            </a:extLst>
          </p:cNvPr>
          <p:cNvSpPr>
            <a:spLocks noGrp="1"/>
          </p:cNvSpPr>
          <p:nvPr>
            <p:ph type="pic" sz="quarter" idx="16" hasCustomPrompt="1"/>
          </p:nvPr>
        </p:nvSpPr>
        <p:spPr>
          <a:xfrm>
            <a:off x="6295601" y="1478999"/>
            <a:ext cx="5625230" cy="3873586"/>
          </a:xfrm>
          <a:solidFill>
            <a:schemeClr val="bg1">
              <a:lumMod val="75000"/>
            </a:schemeClr>
          </a:solidFill>
        </p:spPr>
        <p:txBody>
          <a:bodyPr bIns="1828800" anchor="ctr" anchorCtr="0">
            <a:normAutofit/>
          </a:bodyPr>
          <a:lstStyle>
            <a:lvl1pPr marL="0" indent="0" algn="ctr">
              <a:buNone/>
              <a:defRPr sz="1200">
                <a:latin typeface="Forma DJR Micro" pitchFamily="2" charset="77"/>
              </a:defRPr>
            </a:lvl1pPr>
          </a:lstStyle>
          <a:p>
            <a:r>
              <a:rPr lang="en-US"/>
              <a:t>Click to Add Photo</a:t>
            </a:r>
          </a:p>
        </p:txBody>
      </p:sp>
      <p:sp>
        <p:nvSpPr>
          <p:cNvPr id="10" name="Slide Number Placeholder 6">
            <a:extLst>
              <a:ext uri="{FF2B5EF4-FFF2-40B4-BE49-F238E27FC236}">
                <a16:creationId xmlns:a16="http://schemas.microsoft.com/office/drawing/2014/main" id="{79C63EEA-0812-4AEA-87D6-EC3DD1C6FE81}"/>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31684149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hoto &amp; Caption">
    <p:bg>
      <p:bgPr>
        <a:solidFill>
          <a:srgbClr val="E6E6E6"/>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8FC0354-FF3E-4D42-A5FC-BC26485E9DBC}"/>
              </a:ext>
            </a:extLst>
          </p:cNvPr>
          <p:cNvSpPr>
            <a:spLocks noGrp="1"/>
          </p:cNvSpPr>
          <p:nvPr>
            <p:ph type="pic" sz="quarter" idx="10" hasCustomPrompt="1"/>
          </p:nvPr>
        </p:nvSpPr>
        <p:spPr>
          <a:xfrm>
            <a:off x="0" y="0"/>
            <a:ext cx="12192000" cy="6049926"/>
          </a:xfrm>
          <a:solidFill>
            <a:schemeClr val="bg1">
              <a:lumMod val="75000"/>
            </a:schemeClr>
          </a:solidFill>
        </p:spPr>
        <p:txBody>
          <a:bodyPr bIns="2743200" anchor="ctr" anchorCtr="0"/>
          <a:lstStyle>
            <a:lvl1pPr marL="0" indent="0" algn="ctr">
              <a:buNone/>
              <a:defRPr sz="1400">
                <a:solidFill>
                  <a:schemeClr val="tx1"/>
                </a:solidFill>
              </a:defRPr>
            </a:lvl1pPr>
          </a:lstStyle>
          <a:p>
            <a:r>
              <a:rPr lang="en-US"/>
              <a:t>Click to Add Photo</a:t>
            </a:r>
          </a:p>
        </p:txBody>
      </p:sp>
      <p:sp>
        <p:nvSpPr>
          <p:cNvPr id="4" name="Rectangle 3">
            <a:extLst>
              <a:ext uri="{FF2B5EF4-FFF2-40B4-BE49-F238E27FC236}">
                <a16:creationId xmlns:a16="http://schemas.microsoft.com/office/drawing/2014/main" id="{07B19ED5-B37D-994C-BB5E-1532033EF1E0}"/>
              </a:ext>
            </a:extLst>
          </p:cNvPr>
          <p:cNvSpPr/>
          <p:nvPr/>
        </p:nvSpPr>
        <p:spPr bwMode="ltGray">
          <a:xfrm>
            <a:off x="0" y="6024879"/>
            <a:ext cx="12192000" cy="833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0C8ADCFF-CCDF-6F4B-BF9D-938BDF5B6046}"/>
              </a:ext>
            </a:extLst>
          </p:cNvPr>
          <p:cNvSpPr>
            <a:spLocks noGrp="1"/>
          </p:cNvSpPr>
          <p:nvPr>
            <p:ph type="body" sz="quarter" idx="15" hasCustomPrompt="1"/>
          </p:nvPr>
        </p:nvSpPr>
        <p:spPr>
          <a:xfrm>
            <a:off x="296825" y="6302968"/>
            <a:ext cx="11612880" cy="348557"/>
          </a:xfrm>
        </p:spPr>
        <p:txBody>
          <a:bodyPr>
            <a:spAutoFit/>
          </a:bodyPr>
          <a:lstStyle>
            <a:lvl1pPr marL="0" indent="0">
              <a:buNone/>
              <a:defRPr sz="1800">
                <a:latin typeface="+mn-lt"/>
              </a:defRPr>
            </a:lvl1pPr>
          </a:lstStyle>
          <a:p>
            <a:pPr lvl="0"/>
            <a:r>
              <a:rPr lang="en-US"/>
              <a:t>Image caption goes here. Lorem ipsum dolor sit </a:t>
            </a:r>
            <a:r>
              <a:rPr lang="en-US" err="1"/>
              <a:t>amet</a:t>
            </a:r>
            <a:r>
              <a:rPr lang="en-US"/>
              <a:t>.</a:t>
            </a:r>
          </a:p>
        </p:txBody>
      </p:sp>
    </p:spTree>
    <p:extLst>
      <p:ext uri="{BB962C8B-B14F-4D97-AF65-F5344CB8AC3E}">
        <p14:creationId xmlns:p14="http://schemas.microsoft.com/office/powerpoint/2010/main" val="4279867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mp; 3 Columns &amp; Photos">
    <p:bg>
      <p:bgPr>
        <a:solidFill>
          <a:schemeClr val="bg1"/>
        </a:solidFill>
        <a:effectLst/>
      </p:bgPr>
    </p:bg>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95991333-6B6E-417B-90A6-86B22297C995}"/>
              </a:ext>
            </a:extLst>
          </p:cNvPr>
          <p:cNvSpPr>
            <a:spLocks noGrp="1"/>
          </p:cNvSpPr>
          <p:nvPr>
            <p:ph type="body" idx="33" hasCustomPrompt="1"/>
          </p:nvPr>
        </p:nvSpPr>
        <p:spPr>
          <a:xfrm>
            <a:off x="8263231" y="4004850"/>
            <a:ext cx="3684127" cy="1208085"/>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16" name="Text Placeholder 2">
            <a:extLst>
              <a:ext uri="{FF2B5EF4-FFF2-40B4-BE49-F238E27FC236}">
                <a16:creationId xmlns:a16="http://schemas.microsoft.com/office/drawing/2014/main" id="{F5853A76-96A6-40A1-A067-424C13DB0FA8}"/>
              </a:ext>
            </a:extLst>
          </p:cNvPr>
          <p:cNvSpPr>
            <a:spLocks noGrp="1"/>
          </p:cNvSpPr>
          <p:nvPr>
            <p:ph type="body" idx="32" hasCustomPrompt="1"/>
          </p:nvPr>
        </p:nvSpPr>
        <p:spPr>
          <a:xfrm>
            <a:off x="4217930" y="4004850"/>
            <a:ext cx="3684127" cy="1208085"/>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15" name="Text Placeholder 2">
            <a:extLst>
              <a:ext uri="{FF2B5EF4-FFF2-40B4-BE49-F238E27FC236}">
                <a16:creationId xmlns:a16="http://schemas.microsoft.com/office/drawing/2014/main" id="{1D7599F5-5925-422A-A71D-C5306C416D61}"/>
              </a:ext>
            </a:extLst>
          </p:cNvPr>
          <p:cNvSpPr>
            <a:spLocks noGrp="1"/>
          </p:cNvSpPr>
          <p:nvPr>
            <p:ph type="body" idx="31" hasCustomPrompt="1"/>
          </p:nvPr>
        </p:nvSpPr>
        <p:spPr>
          <a:xfrm>
            <a:off x="298807" y="4004850"/>
            <a:ext cx="3684127" cy="1208085"/>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a:t>
            </a:r>
            <a:r>
              <a:rPr lang="en-US" err="1"/>
              <a:t>condimentum</a:t>
            </a:r>
            <a:r>
              <a:rPr lang="en-US"/>
              <a:t>. </a:t>
            </a:r>
          </a:p>
        </p:txBody>
      </p:sp>
      <p:sp>
        <p:nvSpPr>
          <p:cNvPr id="24" name="Rectangle 23">
            <a:extLst>
              <a:ext uri="{FF2B5EF4-FFF2-40B4-BE49-F238E27FC236}">
                <a16:creationId xmlns:a16="http://schemas.microsoft.com/office/drawing/2014/main" id="{5DD02BB2-A349-B449-B34B-9F8A7EDCAE6A}"/>
              </a:ext>
            </a:extLst>
          </p:cNvPr>
          <p:cNvSpPr/>
          <p:nvPr/>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612880" cy="600934"/>
          </a:xfrm>
        </p:spPr>
        <p:txBody>
          <a:bodyPr tIns="0" rIns="0" bIns="0">
            <a:spAutoFit/>
          </a:bodyPr>
          <a:lstStyle>
            <a:lvl1pPr>
              <a:defRPr sz="4400">
                <a:latin typeface="+mj-lt"/>
              </a:defRPr>
            </a:lvl1pPr>
          </a:lstStyle>
          <a:p>
            <a:r>
              <a:rPr lang="en-US"/>
              <a:t>Title</a:t>
            </a:r>
          </a:p>
        </p:txBody>
      </p:sp>
      <p:sp>
        <p:nvSpPr>
          <p:cNvPr id="17" name="Picture Placeholder 9">
            <a:extLst>
              <a:ext uri="{FF2B5EF4-FFF2-40B4-BE49-F238E27FC236}">
                <a16:creationId xmlns:a16="http://schemas.microsoft.com/office/drawing/2014/main" id="{60C524E3-513B-9F47-8587-4AEAC8C7ADB5}"/>
              </a:ext>
            </a:extLst>
          </p:cNvPr>
          <p:cNvSpPr>
            <a:spLocks noGrp="1"/>
          </p:cNvSpPr>
          <p:nvPr>
            <p:ph type="pic" sz="quarter" idx="15" hasCustomPrompt="1"/>
          </p:nvPr>
        </p:nvSpPr>
        <p:spPr>
          <a:xfrm>
            <a:off x="298807" y="1478999"/>
            <a:ext cx="3657599"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25" name="Picture Placeholder 9">
            <a:extLst>
              <a:ext uri="{FF2B5EF4-FFF2-40B4-BE49-F238E27FC236}">
                <a16:creationId xmlns:a16="http://schemas.microsoft.com/office/drawing/2014/main" id="{8265717D-C6EC-C546-B6FF-EAE66444D043}"/>
              </a:ext>
            </a:extLst>
          </p:cNvPr>
          <p:cNvSpPr>
            <a:spLocks noGrp="1"/>
          </p:cNvSpPr>
          <p:nvPr>
            <p:ph type="pic" sz="quarter" idx="19" hasCustomPrompt="1"/>
          </p:nvPr>
        </p:nvSpPr>
        <p:spPr>
          <a:xfrm>
            <a:off x="4217930" y="1478999"/>
            <a:ext cx="3783777"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26" name="Picture Placeholder 9">
            <a:extLst>
              <a:ext uri="{FF2B5EF4-FFF2-40B4-BE49-F238E27FC236}">
                <a16:creationId xmlns:a16="http://schemas.microsoft.com/office/drawing/2014/main" id="{65B79BDC-47CE-0543-BDE2-A8CF2E20FD96}"/>
              </a:ext>
            </a:extLst>
          </p:cNvPr>
          <p:cNvSpPr>
            <a:spLocks noGrp="1"/>
          </p:cNvSpPr>
          <p:nvPr>
            <p:ph type="pic" sz="quarter" idx="20" hasCustomPrompt="1"/>
          </p:nvPr>
        </p:nvSpPr>
        <p:spPr>
          <a:xfrm>
            <a:off x="8263231" y="1478999"/>
            <a:ext cx="3657600"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14" name="Slide Number Placeholder 6">
            <a:extLst>
              <a:ext uri="{FF2B5EF4-FFF2-40B4-BE49-F238E27FC236}">
                <a16:creationId xmlns:a16="http://schemas.microsoft.com/office/drawing/2014/main" id="{3A7D1F7B-7BD3-400D-822A-BF038851A3AA}"/>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4034032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 Photos and Content">
    <p:bg>
      <p:bgPr>
        <a:solidFill>
          <a:schemeClr val="bg1"/>
        </a:solidFill>
        <a:effectLst/>
      </p:bgPr>
    </p:bg>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95991333-6B6E-417B-90A6-86B22297C995}"/>
              </a:ext>
            </a:extLst>
          </p:cNvPr>
          <p:cNvSpPr>
            <a:spLocks noGrp="1"/>
          </p:cNvSpPr>
          <p:nvPr>
            <p:ph type="body" idx="33" hasCustomPrompt="1"/>
          </p:nvPr>
        </p:nvSpPr>
        <p:spPr>
          <a:xfrm>
            <a:off x="8225591" y="2768763"/>
            <a:ext cx="3689683" cy="485518"/>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endParaRPr lang="en-US"/>
          </a:p>
        </p:txBody>
      </p:sp>
      <p:sp>
        <p:nvSpPr>
          <p:cNvPr id="16" name="Text Placeholder 2">
            <a:extLst>
              <a:ext uri="{FF2B5EF4-FFF2-40B4-BE49-F238E27FC236}">
                <a16:creationId xmlns:a16="http://schemas.microsoft.com/office/drawing/2014/main" id="{F5853A76-96A6-40A1-A067-424C13DB0FA8}"/>
              </a:ext>
            </a:extLst>
          </p:cNvPr>
          <p:cNvSpPr>
            <a:spLocks noGrp="1"/>
          </p:cNvSpPr>
          <p:nvPr>
            <p:ph type="body" idx="32" hasCustomPrompt="1"/>
          </p:nvPr>
        </p:nvSpPr>
        <p:spPr>
          <a:xfrm>
            <a:off x="4216143" y="2768763"/>
            <a:ext cx="3689683" cy="485518"/>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endParaRPr lang="en-US"/>
          </a:p>
        </p:txBody>
      </p:sp>
      <p:sp>
        <p:nvSpPr>
          <p:cNvPr id="15" name="Text Placeholder 2">
            <a:extLst>
              <a:ext uri="{FF2B5EF4-FFF2-40B4-BE49-F238E27FC236}">
                <a16:creationId xmlns:a16="http://schemas.microsoft.com/office/drawing/2014/main" id="{1D7599F5-5925-422A-A71D-C5306C416D61}"/>
              </a:ext>
            </a:extLst>
          </p:cNvPr>
          <p:cNvSpPr>
            <a:spLocks noGrp="1"/>
          </p:cNvSpPr>
          <p:nvPr>
            <p:ph type="body" idx="31" hasCustomPrompt="1"/>
          </p:nvPr>
        </p:nvSpPr>
        <p:spPr>
          <a:xfrm>
            <a:off x="332873" y="2768763"/>
            <a:ext cx="3689683" cy="485518"/>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endParaRPr lang="en-US"/>
          </a:p>
        </p:txBody>
      </p:sp>
      <p:sp>
        <p:nvSpPr>
          <p:cNvPr id="17" name="Picture Placeholder 9">
            <a:extLst>
              <a:ext uri="{FF2B5EF4-FFF2-40B4-BE49-F238E27FC236}">
                <a16:creationId xmlns:a16="http://schemas.microsoft.com/office/drawing/2014/main" id="{60C524E3-513B-9F47-8587-4AEAC8C7ADB5}"/>
              </a:ext>
            </a:extLst>
          </p:cNvPr>
          <p:cNvSpPr>
            <a:spLocks noGrp="1"/>
          </p:cNvSpPr>
          <p:nvPr>
            <p:ph type="pic" sz="quarter" idx="15" hasCustomPrompt="1"/>
          </p:nvPr>
        </p:nvSpPr>
        <p:spPr>
          <a:xfrm>
            <a:off x="332873" y="318112"/>
            <a:ext cx="3657599"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25" name="Picture Placeholder 9">
            <a:extLst>
              <a:ext uri="{FF2B5EF4-FFF2-40B4-BE49-F238E27FC236}">
                <a16:creationId xmlns:a16="http://schemas.microsoft.com/office/drawing/2014/main" id="{8265717D-C6EC-C546-B6FF-EAE66444D043}"/>
              </a:ext>
            </a:extLst>
          </p:cNvPr>
          <p:cNvSpPr>
            <a:spLocks noGrp="1"/>
          </p:cNvSpPr>
          <p:nvPr>
            <p:ph type="pic" sz="quarter" idx="19" hasCustomPrompt="1"/>
          </p:nvPr>
        </p:nvSpPr>
        <p:spPr>
          <a:xfrm>
            <a:off x="4216143" y="318112"/>
            <a:ext cx="3783777"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26" name="Picture Placeholder 9">
            <a:extLst>
              <a:ext uri="{FF2B5EF4-FFF2-40B4-BE49-F238E27FC236}">
                <a16:creationId xmlns:a16="http://schemas.microsoft.com/office/drawing/2014/main" id="{65B79BDC-47CE-0543-BDE2-A8CF2E20FD96}"/>
              </a:ext>
            </a:extLst>
          </p:cNvPr>
          <p:cNvSpPr>
            <a:spLocks noGrp="1"/>
          </p:cNvSpPr>
          <p:nvPr>
            <p:ph type="pic" sz="quarter" idx="20" hasCustomPrompt="1"/>
          </p:nvPr>
        </p:nvSpPr>
        <p:spPr>
          <a:xfrm>
            <a:off x="8225591" y="318112"/>
            <a:ext cx="3657600"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14" name="Slide Number Placeholder 6">
            <a:extLst>
              <a:ext uri="{FF2B5EF4-FFF2-40B4-BE49-F238E27FC236}">
                <a16:creationId xmlns:a16="http://schemas.microsoft.com/office/drawing/2014/main" id="{3A7D1F7B-7BD3-400D-822A-BF038851A3AA}"/>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
        <p:nvSpPr>
          <p:cNvPr id="19" name="Text Placeholder 2">
            <a:extLst>
              <a:ext uri="{FF2B5EF4-FFF2-40B4-BE49-F238E27FC236}">
                <a16:creationId xmlns:a16="http://schemas.microsoft.com/office/drawing/2014/main" id="{35C50E67-374D-4C13-B3F5-AF42AB5D79CE}"/>
              </a:ext>
            </a:extLst>
          </p:cNvPr>
          <p:cNvSpPr>
            <a:spLocks noGrp="1"/>
          </p:cNvSpPr>
          <p:nvPr>
            <p:ph type="body" idx="34" hasCustomPrompt="1"/>
          </p:nvPr>
        </p:nvSpPr>
        <p:spPr>
          <a:xfrm>
            <a:off x="8221580" y="5929057"/>
            <a:ext cx="3689683" cy="485518"/>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endParaRPr lang="en-US"/>
          </a:p>
        </p:txBody>
      </p:sp>
      <p:sp>
        <p:nvSpPr>
          <p:cNvPr id="20" name="Text Placeholder 2">
            <a:extLst>
              <a:ext uri="{FF2B5EF4-FFF2-40B4-BE49-F238E27FC236}">
                <a16:creationId xmlns:a16="http://schemas.microsoft.com/office/drawing/2014/main" id="{10514296-046E-435B-B705-798751C4112A}"/>
              </a:ext>
            </a:extLst>
          </p:cNvPr>
          <p:cNvSpPr>
            <a:spLocks noGrp="1"/>
          </p:cNvSpPr>
          <p:nvPr>
            <p:ph type="body" idx="35" hasCustomPrompt="1"/>
          </p:nvPr>
        </p:nvSpPr>
        <p:spPr>
          <a:xfrm>
            <a:off x="4216143" y="5929057"/>
            <a:ext cx="3689683" cy="485518"/>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endParaRPr lang="en-US"/>
          </a:p>
        </p:txBody>
      </p:sp>
      <p:sp>
        <p:nvSpPr>
          <p:cNvPr id="21" name="Text Placeholder 2">
            <a:extLst>
              <a:ext uri="{FF2B5EF4-FFF2-40B4-BE49-F238E27FC236}">
                <a16:creationId xmlns:a16="http://schemas.microsoft.com/office/drawing/2014/main" id="{F9B23890-B4AE-4BE7-816D-9FB3A4134BFB}"/>
              </a:ext>
            </a:extLst>
          </p:cNvPr>
          <p:cNvSpPr>
            <a:spLocks noGrp="1"/>
          </p:cNvSpPr>
          <p:nvPr>
            <p:ph type="body" idx="36" hasCustomPrompt="1"/>
          </p:nvPr>
        </p:nvSpPr>
        <p:spPr>
          <a:xfrm>
            <a:off x="328862" y="5929057"/>
            <a:ext cx="3689683" cy="485518"/>
          </a:xfrm>
        </p:spPr>
        <p:txBody>
          <a:bodyPr wrap="square" anchor="t" anchorCtr="0">
            <a:spAutoFit/>
          </a:bodyPr>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endParaRPr lang="en-US"/>
          </a:p>
        </p:txBody>
      </p:sp>
      <p:sp>
        <p:nvSpPr>
          <p:cNvPr id="22" name="Picture Placeholder 9">
            <a:extLst>
              <a:ext uri="{FF2B5EF4-FFF2-40B4-BE49-F238E27FC236}">
                <a16:creationId xmlns:a16="http://schemas.microsoft.com/office/drawing/2014/main" id="{DD7F8A67-D383-4A5C-ABB7-01D36055F88E}"/>
              </a:ext>
            </a:extLst>
          </p:cNvPr>
          <p:cNvSpPr>
            <a:spLocks noGrp="1"/>
          </p:cNvSpPr>
          <p:nvPr>
            <p:ph type="pic" sz="quarter" idx="37" hasCustomPrompt="1"/>
          </p:nvPr>
        </p:nvSpPr>
        <p:spPr>
          <a:xfrm>
            <a:off x="328862" y="3478406"/>
            <a:ext cx="3657599"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23" name="Picture Placeholder 9">
            <a:extLst>
              <a:ext uri="{FF2B5EF4-FFF2-40B4-BE49-F238E27FC236}">
                <a16:creationId xmlns:a16="http://schemas.microsoft.com/office/drawing/2014/main" id="{E3304DF0-AAD9-40B1-98CA-3FF5BF50E029}"/>
              </a:ext>
            </a:extLst>
          </p:cNvPr>
          <p:cNvSpPr>
            <a:spLocks noGrp="1"/>
          </p:cNvSpPr>
          <p:nvPr>
            <p:ph type="pic" sz="quarter" idx="38" hasCustomPrompt="1"/>
          </p:nvPr>
        </p:nvSpPr>
        <p:spPr>
          <a:xfrm>
            <a:off x="4216143" y="3478406"/>
            <a:ext cx="3783777"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
        <p:nvSpPr>
          <p:cNvPr id="27" name="Picture Placeholder 9">
            <a:extLst>
              <a:ext uri="{FF2B5EF4-FFF2-40B4-BE49-F238E27FC236}">
                <a16:creationId xmlns:a16="http://schemas.microsoft.com/office/drawing/2014/main" id="{980BE97B-E65B-4431-9D04-75E50D696B8E}"/>
              </a:ext>
            </a:extLst>
          </p:cNvPr>
          <p:cNvSpPr>
            <a:spLocks noGrp="1"/>
          </p:cNvSpPr>
          <p:nvPr>
            <p:ph type="pic" sz="quarter" idx="39" hasCustomPrompt="1"/>
          </p:nvPr>
        </p:nvSpPr>
        <p:spPr>
          <a:xfrm>
            <a:off x="8221580" y="3478406"/>
            <a:ext cx="3657600" cy="2374900"/>
          </a:xfrm>
          <a:solidFill>
            <a:schemeClr val="bg1">
              <a:lumMod val="75000"/>
            </a:schemeClr>
          </a:solidFill>
        </p:spPr>
        <p:txBody>
          <a:bodyPr bIns="914400" anchor="ctr" anchorCtr="0">
            <a:normAutofit/>
          </a:bodyPr>
          <a:lstStyle>
            <a:lvl1pPr marL="0" indent="0" algn="ctr">
              <a:buNone/>
              <a:defRPr sz="1200">
                <a:latin typeface="+mn-lt"/>
              </a:defRPr>
            </a:lvl1pPr>
          </a:lstStyle>
          <a:p>
            <a:r>
              <a:rPr lang="en-US"/>
              <a:t>Click to Add Photo</a:t>
            </a:r>
          </a:p>
        </p:txBody>
      </p:sp>
    </p:spTree>
    <p:extLst>
      <p:ext uri="{BB962C8B-B14F-4D97-AF65-F5344CB8AC3E}">
        <p14:creationId xmlns:p14="http://schemas.microsoft.com/office/powerpoint/2010/main" val="4192984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rge Quote">
    <p:bg>
      <p:bgPr>
        <a:solidFill>
          <a:schemeClr val="bg2"/>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79E91A12-D59B-4799-95CD-3A32AB13CFFF}"/>
              </a:ext>
            </a:extLst>
          </p:cNvPr>
          <p:cNvSpPr>
            <a:spLocks noGrp="1"/>
          </p:cNvSpPr>
          <p:nvPr>
            <p:ph type="body" sz="quarter" idx="14" hasCustomPrompt="1"/>
          </p:nvPr>
        </p:nvSpPr>
        <p:spPr>
          <a:xfrm>
            <a:off x="282101" y="53165"/>
            <a:ext cx="11612880" cy="5016758"/>
          </a:xfrm>
        </p:spPr>
        <p:txBody>
          <a:bodyPr>
            <a:spAutoFit/>
          </a:bodyPr>
          <a:lstStyle>
            <a:lvl1pPr marL="60325" indent="-60325">
              <a:lnSpc>
                <a:spcPts val="9600"/>
              </a:lnSpc>
              <a:buNone/>
              <a:defRPr sz="8000">
                <a:latin typeface="+mj-lt"/>
              </a:defRPr>
            </a:lvl1pPr>
          </a:lstStyle>
          <a:p>
            <a:pPr lvl="0"/>
            <a:r>
              <a:rPr lang="en-US"/>
              <a:t>Full page quote or sentence. Lorem ipsum dolor sit </a:t>
            </a:r>
            <a:r>
              <a:rPr lang="en-US" err="1"/>
              <a:t>amet</a:t>
            </a:r>
            <a:r>
              <a:rPr lang="en-US"/>
              <a:t>, </a:t>
            </a:r>
            <a:r>
              <a:rPr lang="en-US" err="1"/>
              <a:t>consectetur</a:t>
            </a:r>
            <a:r>
              <a:rPr lang="en-US"/>
              <a:t> </a:t>
            </a:r>
            <a:r>
              <a:rPr lang="en-US" err="1"/>
              <a:t>ddipiscing</a:t>
            </a:r>
            <a:r>
              <a:rPr lang="en-US"/>
              <a:t> ipsum </a:t>
            </a:r>
            <a:r>
              <a:rPr lang="en-US" err="1"/>
              <a:t>elit</a:t>
            </a:r>
            <a:r>
              <a:rPr lang="en-US"/>
              <a:t>.” </a:t>
            </a:r>
          </a:p>
        </p:txBody>
      </p:sp>
      <p:sp>
        <p:nvSpPr>
          <p:cNvPr id="13" name="Text Placeholder 3">
            <a:extLst>
              <a:ext uri="{FF2B5EF4-FFF2-40B4-BE49-F238E27FC236}">
                <a16:creationId xmlns:a16="http://schemas.microsoft.com/office/drawing/2014/main" id="{896D4DF3-D303-40E5-9BB4-C2887AD4CE25}"/>
              </a:ext>
            </a:extLst>
          </p:cNvPr>
          <p:cNvSpPr>
            <a:spLocks noGrp="1"/>
          </p:cNvSpPr>
          <p:nvPr>
            <p:ph type="body" sz="quarter" idx="24" hasCustomPrompt="1"/>
          </p:nvPr>
        </p:nvSpPr>
        <p:spPr>
          <a:xfrm>
            <a:off x="298808" y="6251212"/>
            <a:ext cx="11622024" cy="348557"/>
          </a:xfrm>
        </p:spPr>
        <p:txBody>
          <a:bodyPr>
            <a:spAutoFit/>
          </a:bodyPr>
          <a:lstStyle>
            <a:lvl1pPr marL="0" indent="0">
              <a:buNone/>
              <a:defRPr sz="1800"/>
            </a:lvl1pPr>
          </a:lstStyle>
          <a:p>
            <a:pPr lvl="0"/>
            <a:r>
              <a:rPr lang="en-US"/>
              <a:t>NAME, Title, Company</a:t>
            </a:r>
          </a:p>
        </p:txBody>
      </p:sp>
      <p:cxnSp>
        <p:nvCxnSpPr>
          <p:cNvPr id="10" name="Straight Connector 9">
            <a:extLst>
              <a:ext uri="{FF2B5EF4-FFF2-40B4-BE49-F238E27FC236}">
                <a16:creationId xmlns:a16="http://schemas.microsoft.com/office/drawing/2014/main" id="{3D93F98F-51FA-47B5-AD67-B3FA9D4D7C8D}"/>
              </a:ext>
            </a:extLst>
          </p:cNvPr>
          <p:cNvCxnSpPr>
            <a:cxnSpLocks/>
          </p:cNvCxnSpPr>
          <p:nvPr/>
        </p:nvCxnSpPr>
        <p:spPr bwMode="gray">
          <a:xfrm>
            <a:off x="0" y="127352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3D30F9-CEC4-4A80-B319-8885901FCC68}"/>
              </a:ext>
            </a:extLst>
          </p:cNvPr>
          <p:cNvCxnSpPr>
            <a:cxnSpLocks/>
          </p:cNvCxnSpPr>
          <p:nvPr/>
        </p:nvCxnSpPr>
        <p:spPr bwMode="gray">
          <a:xfrm>
            <a:off x="0" y="2470682"/>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C81095-FF9C-45F3-8DEB-4F0A3C4ADA5F}"/>
              </a:ext>
            </a:extLst>
          </p:cNvPr>
          <p:cNvCxnSpPr>
            <a:cxnSpLocks/>
          </p:cNvCxnSpPr>
          <p:nvPr/>
        </p:nvCxnSpPr>
        <p:spPr bwMode="gray">
          <a:xfrm>
            <a:off x="0" y="3663212"/>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37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v with Blue Background">
    <p:bg>
      <p:bgPr>
        <a:solidFill>
          <a:schemeClr val="bg2"/>
        </a:solidFill>
        <a:effectLst/>
      </p:bgPr>
    </p:bg>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F876A7DA-F8C7-EB4B-BCB0-CA9AB969E8D1}"/>
              </a:ext>
            </a:extLst>
          </p:cNvPr>
          <p:cNvSpPr>
            <a:spLocks noGrp="1"/>
          </p:cNvSpPr>
          <p:nvPr>
            <p:ph type="body" sz="quarter" idx="15" hasCustomPrompt="1"/>
          </p:nvPr>
        </p:nvSpPr>
        <p:spPr bwMode="black">
          <a:xfrm>
            <a:off x="249583" y="3803595"/>
            <a:ext cx="11612880" cy="396172"/>
          </a:xfrm>
          <a:ln>
            <a:noFill/>
          </a:ln>
        </p:spPr>
        <p:txBody>
          <a:bodyPr>
            <a:noAutofit/>
          </a:bodyPr>
          <a:lstStyle>
            <a:lvl1pPr marL="0" indent="0">
              <a:buNone/>
              <a:defRPr sz="2800">
                <a:solidFill>
                  <a:schemeClr val="tx1"/>
                </a:solidFill>
                <a:latin typeface="+mn-lt"/>
              </a:defRPr>
            </a:lvl1pPr>
          </a:lstStyle>
          <a:p>
            <a:pPr lvl="0"/>
            <a:r>
              <a:rPr lang="en-US"/>
              <a:t>Presenter Name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2" y="113154"/>
            <a:ext cx="11612880" cy="2607601"/>
          </a:xfrm>
          <a:ln>
            <a:noFill/>
          </a:ln>
        </p:spPr>
        <p:txBody>
          <a:bodyPr anchor="t" anchorCtr="0"/>
          <a:lstStyle>
            <a:lvl1pPr marL="0" indent="0">
              <a:lnSpc>
                <a:spcPct val="95000"/>
              </a:lnSpc>
              <a:buNone/>
              <a:defRPr sz="8000">
                <a:solidFill>
                  <a:schemeClr val="tx1"/>
                </a:solidFill>
                <a:latin typeface="+mj-lt"/>
              </a:defRPr>
            </a:lvl1pPr>
          </a:lstStyle>
          <a:p>
            <a:pPr lvl="0"/>
            <a:r>
              <a:rPr lang="en-US"/>
              <a:t>Presentation Title Text</a:t>
            </a:r>
            <a:br>
              <a:rPr lang="en-US"/>
            </a:br>
            <a:r>
              <a:rPr lang="en-US"/>
              <a:t>with Carryover Line</a:t>
            </a:r>
            <a:br>
              <a:rPr lang="en-US"/>
            </a:br>
            <a:r>
              <a:rPr lang="en-US"/>
              <a:t>of Copy</a:t>
            </a:r>
          </a:p>
        </p:txBody>
      </p:sp>
      <p:sp>
        <p:nvSpPr>
          <p:cNvPr id="3" name="Text Placeholder 2">
            <a:extLst>
              <a:ext uri="{FF2B5EF4-FFF2-40B4-BE49-F238E27FC236}">
                <a16:creationId xmlns:a16="http://schemas.microsoft.com/office/drawing/2014/main" id="{1B5A7BCA-4CC1-46BF-BE48-FB8B0628E96E}"/>
              </a:ext>
            </a:extLst>
          </p:cNvPr>
          <p:cNvSpPr>
            <a:spLocks noGrp="1"/>
          </p:cNvSpPr>
          <p:nvPr>
            <p:ph type="body" sz="quarter" idx="18" hasCustomPrompt="1"/>
          </p:nvPr>
        </p:nvSpPr>
        <p:spPr bwMode="black">
          <a:xfrm>
            <a:off x="249582" y="4271729"/>
            <a:ext cx="11612880" cy="1265237"/>
          </a:xfrm>
        </p:spPr>
        <p:txBody>
          <a:bodyPr/>
          <a:lstStyle>
            <a:lvl1pPr marL="0" indent="0">
              <a:buNone/>
              <a:defRPr sz="2000">
                <a:solidFill>
                  <a:schemeClr val="tx1"/>
                </a:solidFill>
              </a:defRPr>
            </a:lvl1pPr>
          </a:lstStyle>
          <a:p>
            <a:pPr lvl="0"/>
            <a:r>
              <a:rPr lang="en-US"/>
              <a:t>Presenter Title</a:t>
            </a:r>
          </a:p>
        </p:txBody>
      </p:sp>
      <p:cxnSp>
        <p:nvCxnSpPr>
          <p:cNvPr id="8" name="Straight Connector 7">
            <a:extLst>
              <a:ext uri="{FF2B5EF4-FFF2-40B4-BE49-F238E27FC236}">
                <a16:creationId xmlns:a16="http://schemas.microsoft.com/office/drawing/2014/main" id="{36A27F0B-F6F9-46AE-8CE2-252D23EB6E34}"/>
              </a:ext>
            </a:extLst>
          </p:cNvPr>
          <p:cNvCxnSpPr>
            <a:cxnSpLocks/>
          </p:cNvCxnSpPr>
          <p:nvPr/>
        </p:nvCxnSpPr>
        <p:spPr bwMode="gray">
          <a:xfrm>
            <a:off x="0" y="127352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5CCD550-7E89-4D4A-AD66-2A9ADEE3840E}"/>
              </a:ext>
            </a:extLst>
          </p:cNvPr>
          <p:cNvCxnSpPr>
            <a:cxnSpLocks/>
          </p:cNvCxnSpPr>
          <p:nvPr/>
        </p:nvCxnSpPr>
        <p:spPr bwMode="gray">
          <a:xfrm>
            <a:off x="0" y="2470682"/>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4BEA64-B42F-4C7B-9AB3-A805BD3744F6}"/>
              </a:ext>
            </a:extLst>
          </p:cNvPr>
          <p:cNvCxnSpPr>
            <a:cxnSpLocks/>
          </p:cNvCxnSpPr>
          <p:nvPr/>
        </p:nvCxnSpPr>
        <p:spPr bwMode="gray">
          <a:xfrm>
            <a:off x="0" y="3663212"/>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logo">
            <a:extLst>
              <a:ext uri="{FF2B5EF4-FFF2-40B4-BE49-F238E27FC236}">
                <a16:creationId xmlns:a16="http://schemas.microsoft.com/office/drawing/2014/main" id="{AB8BC2DD-84B5-4F8F-A423-6FB062BC5686}"/>
              </a:ext>
            </a:extLst>
          </p:cNvPr>
          <p:cNvSpPr>
            <a:spLocks noChangeAspect="1" noEditPoints="1"/>
          </p:cNvSpPr>
          <p:nvPr/>
        </p:nvSpPr>
        <p:spPr bwMode="gray">
          <a:xfrm>
            <a:off x="285242" y="5862684"/>
            <a:ext cx="722492" cy="722489"/>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7129621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arge Quote &amp; Photo">
    <p:bg>
      <p:bgPr>
        <a:solidFill>
          <a:srgbClr val="E6E6E6"/>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p:nvSpPr>
        <p:spPr bwMode="ltGray">
          <a:xfrm>
            <a:off x="0" y="0"/>
            <a:ext cx="61156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5E0FF3-EAED-4B67-B437-FE3B2979E5B1}"/>
              </a:ext>
            </a:extLst>
          </p:cNvPr>
          <p:cNvSpPr>
            <a:spLocks noGrp="1"/>
          </p:cNvSpPr>
          <p:nvPr>
            <p:ph type="title" hasCustomPrompt="1"/>
          </p:nvPr>
        </p:nvSpPr>
        <p:spPr>
          <a:xfrm>
            <a:off x="298808" y="271726"/>
            <a:ext cx="5542434" cy="2419893"/>
          </a:xfrm>
        </p:spPr>
        <p:txBody>
          <a:bodyPr anchor="t" anchorCtr="0">
            <a:spAutoFit/>
          </a:bodyPr>
          <a:lstStyle/>
          <a:p>
            <a:pPr marL="177800" indent="-177800"/>
            <a:r>
              <a:rPr lang="en-US"/>
              <a:t>“Type quote here and include quotation marks before and after text.”</a:t>
            </a:r>
          </a:p>
        </p:txBody>
      </p:sp>
      <p:cxnSp>
        <p:nvCxnSpPr>
          <p:cNvPr id="13" name="Straight Connector 12">
            <a:extLst>
              <a:ext uri="{FF2B5EF4-FFF2-40B4-BE49-F238E27FC236}">
                <a16:creationId xmlns:a16="http://schemas.microsoft.com/office/drawing/2014/main" id="{04AD888E-D9A4-0E4E-8B8C-50778FA440A5}"/>
              </a:ext>
            </a:extLst>
          </p:cNvPr>
          <p:cNvCxnSpPr>
            <a:cxnSpLocks/>
          </p:cNvCxnSpPr>
          <p:nvPr/>
        </p:nvCxnSpPr>
        <p:spPr>
          <a:xfrm>
            <a:off x="295102" y="6172200"/>
            <a:ext cx="54173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8EA70641-5692-C941-914E-5EFCB15017AB}"/>
              </a:ext>
            </a:extLst>
          </p:cNvPr>
          <p:cNvSpPr>
            <a:spLocks noGrp="1"/>
          </p:cNvSpPr>
          <p:nvPr>
            <p:ph type="pic" sz="quarter" idx="23" hasCustomPrompt="1"/>
          </p:nvPr>
        </p:nvSpPr>
        <p:spPr>
          <a:xfrm>
            <a:off x="6096000" y="0"/>
            <a:ext cx="6096000" cy="6858000"/>
          </a:xfrm>
          <a:solidFill>
            <a:schemeClr val="bg1">
              <a:lumMod val="75000"/>
            </a:schemeClr>
          </a:solidFill>
        </p:spPr>
        <p:txBody>
          <a:bodyPr bIns="2743200" anchor="ctr" anchorCtr="0"/>
          <a:lstStyle>
            <a:lvl1pPr marL="0" indent="0" algn="ctr">
              <a:buNone/>
              <a:defRPr sz="1200"/>
            </a:lvl1pPr>
          </a:lstStyle>
          <a:p>
            <a:r>
              <a:rPr lang="en-US"/>
              <a:t>Click to Add Photo</a:t>
            </a:r>
          </a:p>
        </p:txBody>
      </p:sp>
      <p:sp>
        <p:nvSpPr>
          <p:cNvPr id="9" name="Text Placeholder 3">
            <a:extLst>
              <a:ext uri="{FF2B5EF4-FFF2-40B4-BE49-F238E27FC236}">
                <a16:creationId xmlns:a16="http://schemas.microsoft.com/office/drawing/2014/main" id="{CEB07134-3C68-A24C-852D-70F78F1351E2}"/>
              </a:ext>
            </a:extLst>
          </p:cNvPr>
          <p:cNvSpPr>
            <a:spLocks noGrp="1"/>
          </p:cNvSpPr>
          <p:nvPr>
            <p:ph type="body" sz="quarter" idx="24" hasCustomPrompt="1"/>
          </p:nvPr>
        </p:nvSpPr>
        <p:spPr>
          <a:xfrm>
            <a:off x="276368" y="6251212"/>
            <a:ext cx="4916488" cy="348557"/>
          </a:xfrm>
        </p:spPr>
        <p:txBody>
          <a:bodyPr>
            <a:spAutoFit/>
          </a:bodyPr>
          <a:lstStyle>
            <a:lvl1pPr marL="0" indent="0">
              <a:buNone/>
              <a:defRPr sz="1800"/>
            </a:lvl1pPr>
          </a:lstStyle>
          <a:p>
            <a:pPr lvl="0"/>
            <a:r>
              <a:rPr lang="en-US"/>
              <a:t>Name, Title, Company</a:t>
            </a:r>
          </a:p>
        </p:txBody>
      </p:sp>
    </p:spTree>
    <p:extLst>
      <p:ext uri="{BB962C8B-B14F-4D97-AF65-F5344CB8AC3E}">
        <p14:creationId xmlns:p14="http://schemas.microsoft.com/office/powerpoint/2010/main" val="23275559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ong Quote &amp; Photo">
    <p:bg>
      <p:bgPr>
        <a:solidFill>
          <a:schemeClr val="bg2"/>
        </a:solidFill>
        <a:effectLst/>
      </p:bgPr>
    </p:bg>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4BB19C53-64CF-46A0-B13A-39DA8FE8EF14}"/>
              </a:ext>
            </a:extLst>
          </p:cNvPr>
          <p:cNvSpPr>
            <a:spLocks noGrp="1"/>
          </p:cNvSpPr>
          <p:nvPr>
            <p:ph type="body" sz="quarter" idx="14" hasCustomPrompt="1"/>
          </p:nvPr>
        </p:nvSpPr>
        <p:spPr>
          <a:xfrm>
            <a:off x="282101" y="3803023"/>
            <a:ext cx="11612880" cy="2342949"/>
          </a:xfrm>
        </p:spPr>
        <p:txBody>
          <a:bodyPr>
            <a:spAutoFit/>
          </a:bodyPr>
          <a:lstStyle>
            <a:lvl1pPr marL="0" indent="0">
              <a:lnSpc>
                <a:spcPct val="125000"/>
              </a:lnSpc>
              <a:buNone/>
              <a:defRPr sz="6000">
                <a:latin typeface="+mj-lt"/>
              </a:defRPr>
            </a:lvl1pPr>
          </a:lstStyle>
          <a:p>
            <a:pPr lvl="0"/>
            <a:r>
              <a:rPr lang="en-US"/>
              <a:t>Long title, quote,</a:t>
            </a:r>
            <a:br>
              <a:rPr lang="en-US"/>
            </a:br>
            <a:r>
              <a:rPr lang="en-US"/>
              <a:t>or sentence</a:t>
            </a:r>
          </a:p>
        </p:txBody>
      </p:sp>
      <p:sp>
        <p:nvSpPr>
          <p:cNvPr id="11" name="Picture Placeholder 6">
            <a:extLst>
              <a:ext uri="{FF2B5EF4-FFF2-40B4-BE49-F238E27FC236}">
                <a16:creationId xmlns:a16="http://schemas.microsoft.com/office/drawing/2014/main" id="{0A422AB0-D9FE-7942-86F0-C5D4ABCC5EF5}"/>
              </a:ext>
            </a:extLst>
          </p:cNvPr>
          <p:cNvSpPr>
            <a:spLocks noGrp="1"/>
          </p:cNvSpPr>
          <p:nvPr>
            <p:ph type="pic" sz="quarter" idx="10" hasCustomPrompt="1"/>
          </p:nvPr>
        </p:nvSpPr>
        <p:spPr>
          <a:xfrm>
            <a:off x="0" y="1"/>
            <a:ext cx="12192000" cy="3896360"/>
          </a:xfrm>
          <a:solidFill>
            <a:schemeClr val="bg1">
              <a:lumMod val="75000"/>
            </a:schemeClr>
          </a:solidFill>
        </p:spPr>
        <p:txBody>
          <a:bodyPr bIns="914400" anchor="ctr" anchorCtr="0"/>
          <a:lstStyle>
            <a:lvl1pPr marL="0" indent="0" algn="ctr">
              <a:buNone/>
              <a:defRPr sz="1200"/>
            </a:lvl1pPr>
          </a:lstStyle>
          <a:p>
            <a:r>
              <a:rPr lang="en-US"/>
              <a:t>Click to Add Photo</a:t>
            </a:r>
          </a:p>
        </p:txBody>
      </p:sp>
      <p:sp>
        <p:nvSpPr>
          <p:cNvPr id="4" name="Text Placeholder 3">
            <a:extLst>
              <a:ext uri="{FF2B5EF4-FFF2-40B4-BE49-F238E27FC236}">
                <a16:creationId xmlns:a16="http://schemas.microsoft.com/office/drawing/2014/main" id="{312D5B01-CD02-6A47-BEE9-3A7D01D10B37}"/>
              </a:ext>
            </a:extLst>
          </p:cNvPr>
          <p:cNvSpPr>
            <a:spLocks noGrp="1"/>
          </p:cNvSpPr>
          <p:nvPr>
            <p:ph type="body" sz="quarter" idx="23" hasCustomPrompt="1"/>
          </p:nvPr>
        </p:nvSpPr>
        <p:spPr>
          <a:xfrm>
            <a:off x="282101" y="6249815"/>
            <a:ext cx="11612880" cy="348557"/>
          </a:xfrm>
        </p:spPr>
        <p:txBody>
          <a:bodyPr>
            <a:spAutoFit/>
          </a:bodyPr>
          <a:lstStyle>
            <a:lvl1pPr marL="0" indent="0">
              <a:buNone/>
              <a:defRPr sz="1800">
                <a:solidFill>
                  <a:schemeClr val="tx1"/>
                </a:solidFill>
              </a:defRPr>
            </a:lvl1pPr>
          </a:lstStyle>
          <a:p>
            <a:pPr lvl="0"/>
            <a:r>
              <a:rPr lang="en-US"/>
              <a:t>Small title would go here</a:t>
            </a:r>
          </a:p>
        </p:txBody>
      </p:sp>
      <p:grpSp>
        <p:nvGrpSpPr>
          <p:cNvPr id="2" name="Group 1">
            <a:extLst>
              <a:ext uri="{FF2B5EF4-FFF2-40B4-BE49-F238E27FC236}">
                <a16:creationId xmlns:a16="http://schemas.microsoft.com/office/drawing/2014/main" id="{93D0E37D-62CF-4523-8BF4-479A339275F5}"/>
              </a:ext>
            </a:extLst>
          </p:cNvPr>
          <p:cNvGrpSpPr/>
          <p:nvPr/>
        </p:nvGrpSpPr>
        <p:grpSpPr>
          <a:xfrm>
            <a:off x="-10408" y="5020144"/>
            <a:ext cx="12202408" cy="1147282"/>
            <a:chOff x="-10408" y="5115560"/>
            <a:chExt cx="12294704" cy="1147282"/>
          </a:xfrm>
        </p:grpSpPr>
        <p:cxnSp>
          <p:nvCxnSpPr>
            <p:cNvPr id="9" name="Straight Connector 8">
              <a:extLst>
                <a:ext uri="{FF2B5EF4-FFF2-40B4-BE49-F238E27FC236}">
                  <a16:creationId xmlns:a16="http://schemas.microsoft.com/office/drawing/2014/main" id="{7E6DDA52-105B-A244-911F-F4755ABFDBA4}"/>
                </a:ext>
              </a:extLst>
            </p:cNvPr>
            <p:cNvCxnSpPr/>
            <p:nvPr userDrawn="1"/>
          </p:nvCxnSpPr>
          <p:spPr>
            <a:xfrm>
              <a:off x="-10408" y="5115560"/>
              <a:ext cx="1229470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2BAE2C-DFCB-0748-8E88-D33B4E54C0CD}"/>
                </a:ext>
              </a:extLst>
            </p:cNvPr>
            <p:cNvCxnSpPr/>
            <p:nvPr userDrawn="1"/>
          </p:nvCxnSpPr>
          <p:spPr>
            <a:xfrm>
              <a:off x="-10408" y="6262842"/>
              <a:ext cx="1229470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22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White Type &amp; Photo">
    <p:bg>
      <p:bgPr>
        <a:solidFill>
          <a:schemeClr val="bg2"/>
        </a:solidFill>
        <a:effectLst/>
      </p:bgPr>
    </p:bg>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0A422AB0-D9FE-7942-86F0-C5D4ABCC5EF5}"/>
              </a:ext>
            </a:extLst>
          </p:cNvPr>
          <p:cNvSpPr>
            <a:spLocks noGrp="1"/>
          </p:cNvSpPr>
          <p:nvPr>
            <p:ph type="pic" sz="quarter" idx="10" hasCustomPrompt="1"/>
          </p:nvPr>
        </p:nvSpPr>
        <p:spPr>
          <a:xfrm>
            <a:off x="0" y="0"/>
            <a:ext cx="12192000" cy="6897757"/>
          </a:xfrm>
          <a:solidFill>
            <a:schemeClr val="bg1">
              <a:lumMod val="75000"/>
            </a:schemeClr>
          </a:solidFill>
        </p:spPr>
        <p:txBody>
          <a:bodyPr bIns="914400" anchor="ctr" anchorCtr="0"/>
          <a:lstStyle>
            <a:lvl1pPr marL="0" indent="0" algn="ctr">
              <a:buNone/>
              <a:defRPr sz="1200"/>
            </a:lvl1pPr>
          </a:lstStyle>
          <a:p>
            <a:r>
              <a:rPr lang="en-US"/>
              <a:t>Click to Add Photo</a:t>
            </a:r>
          </a:p>
        </p:txBody>
      </p:sp>
      <p:sp>
        <p:nvSpPr>
          <p:cNvPr id="10" name="Text Placeholder 4">
            <a:extLst>
              <a:ext uri="{FF2B5EF4-FFF2-40B4-BE49-F238E27FC236}">
                <a16:creationId xmlns:a16="http://schemas.microsoft.com/office/drawing/2014/main" id="{4BB19C53-64CF-46A0-B13A-39DA8FE8EF14}"/>
              </a:ext>
            </a:extLst>
          </p:cNvPr>
          <p:cNvSpPr>
            <a:spLocks noGrp="1"/>
          </p:cNvSpPr>
          <p:nvPr>
            <p:ph type="body" sz="quarter" idx="14" hasCustomPrompt="1"/>
          </p:nvPr>
        </p:nvSpPr>
        <p:spPr>
          <a:xfrm>
            <a:off x="282101" y="4111343"/>
            <a:ext cx="11612880" cy="1215717"/>
          </a:xfrm>
        </p:spPr>
        <p:txBody>
          <a:bodyPr>
            <a:spAutoFit/>
          </a:bodyPr>
          <a:lstStyle>
            <a:lvl1pPr marL="0" indent="0">
              <a:lnSpc>
                <a:spcPct val="90000"/>
              </a:lnSpc>
              <a:buNone/>
              <a:defRPr sz="4000">
                <a:solidFill>
                  <a:schemeClr val="bg1"/>
                </a:solidFill>
                <a:latin typeface="+mj-lt"/>
              </a:defRPr>
            </a:lvl1pPr>
          </a:lstStyle>
          <a:p>
            <a:pPr lvl="0"/>
            <a:r>
              <a:rPr lang="en-US"/>
              <a:t>Long title, quote,</a:t>
            </a:r>
            <a:br>
              <a:rPr lang="en-US"/>
            </a:br>
            <a:r>
              <a:rPr lang="en-US"/>
              <a:t>or sentence</a:t>
            </a:r>
          </a:p>
        </p:txBody>
      </p:sp>
      <p:sp>
        <p:nvSpPr>
          <p:cNvPr id="4" name="Text Placeholder 3">
            <a:extLst>
              <a:ext uri="{FF2B5EF4-FFF2-40B4-BE49-F238E27FC236}">
                <a16:creationId xmlns:a16="http://schemas.microsoft.com/office/drawing/2014/main" id="{312D5B01-CD02-6A47-BEE9-3A7D01D10B37}"/>
              </a:ext>
            </a:extLst>
          </p:cNvPr>
          <p:cNvSpPr>
            <a:spLocks noGrp="1"/>
          </p:cNvSpPr>
          <p:nvPr>
            <p:ph type="body" sz="quarter" idx="23" hasCustomPrompt="1"/>
          </p:nvPr>
        </p:nvSpPr>
        <p:spPr>
          <a:xfrm>
            <a:off x="293253" y="6251212"/>
            <a:ext cx="11612880" cy="291618"/>
          </a:xfrm>
        </p:spPr>
        <p:txBody>
          <a:bodyPr>
            <a:spAutoFit/>
          </a:bodyPr>
          <a:lstStyle>
            <a:lvl1pPr marL="0" indent="0">
              <a:buNone/>
              <a:defRPr sz="1400">
                <a:solidFill>
                  <a:schemeClr val="bg1"/>
                </a:solidFill>
              </a:defRPr>
            </a:lvl1pPr>
          </a:lstStyle>
          <a:p>
            <a:pPr lvl="0"/>
            <a:r>
              <a:rPr lang="en-US"/>
              <a:t>Small title would go here</a:t>
            </a:r>
          </a:p>
        </p:txBody>
      </p:sp>
    </p:spTree>
    <p:extLst>
      <p:ext uri="{BB962C8B-B14F-4D97-AF65-F5344CB8AC3E}">
        <p14:creationId xmlns:p14="http://schemas.microsoft.com/office/powerpoint/2010/main" val="4088548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Black Type &amp; Photo">
    <p:bg>
      <p:bgPr>
        <a:solidFill>
          <a:schemeClr val="bg2"/>
        </a:solidFill>
        <a:effectLst/>
      </p:bgPr>
    </p:bg>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0A422AB0-D9FE-7942-86F0-C5D4ABCC5EF5}"/>
              </a:ext>
            </a:extLst>
          </p:cNvPr>
          <p:cNvSpPr>
            <a:spLocks noGrp="1"/>
          </p:cNvSpPr>
          <p:nvPr>
            <p:ph type="pic" sz="quarter" idx="10" hasCustomPrompt="1"/>
          </p:nvPr>
        </p:nvSpPr>
        <p:spPr>
          <a:xfrm>
            <a:off x="0" y="0"/>
            <a:ext cx="12192000" cy="6857999"/>
          </a:xfrm>
          <a:solidFill>
            <a:schemeClr val="bg1">
              <a:lumMod val="75000"/>
            </a:schemeClr>
          </a:solidFill>
        </p:spPr>
        <p:txBody>
          <a:bodyPr bIns="914400" anchor="ctr" anchorCtr="0"/>
          <a:lstStyle>
            <a:lvl1pPr marL="0" indent="0" algn="ctr">
              <a:buNone/>
              <a:defRPr sz="1200"/>
            </a:lvl1pPr>
          </a:lstStyle>
          <a:p>
            <a:r>
              <a:rPr lang="en-US"/>
              <a:t>Click to Add Photo</a:t>
            </a:r>
          </a:p>
        </p:txBody>
      </p:sp>
      <p:sp>
        <p:nvSpPr>
          <p:cNvPr id="10" name="Text Placeholder 4">
            <a:extLst>
              <a:ext uri="{FF2B5EF4-FFF2-40B4-BE49-F238E27FC236}">
                <a16:creationId xmlns:a16="http://schemas.microsoft.com/office/drawing/2014/main" id="{4BB19C53-64CF-46A0-B13A-39DA8FE8EF14}"/>
              </a:ext>
            </a:extLst>
          </p:cNvPr>
          <p:cNvSpPr>
            <a:spLocks noGrp="1"/>
          </p:cNvSpPr>
          <p:nvPr>
            <p:ph type="body" sz="quarter" idx="14" hasCustomPrompt="1"/>
          </p:nvPr>
        </p:nvSpPr>
        <p:spPr>
          <a:xfrm>
            <a:off x="282101" y="4111343"/>
            <a:ext cx="11612880" cy="1215717"/>
          </a:xfrm>
        </p:spPr>
        <p:txBody>
          <a:bodyPr>
            <a:spAutoFit/>
          </a:bodyPr>
          <a:lstStyle>
            <a:lvl1pPr marL="0" indent="0">
              <a:lnSpc>
                <a:spcPct val="90000"/>
              </a:lnSpc>
              <a:buNone/>
              <a:defRPr sz="4000">
                <a:latin typeface="+mj-lt"/>
              </a:defRPr>
            </a:lvl1pPr>
          </a:lstStyle>
          <a:p>
            <a:pPr lvl="0"/>
            <a:r>
              <a:rPr lang="en-US"/>
              <a:t>Long title, quote,</a:t>
            </a:r>
            <a:br>
              <a:rPr lang="en-US"/>
            </a:br>
            <a:r>
              <a:rPr lang="en-US"/>
              <a:t>or sentence</a:t>
            </a:r>
          </a:p>
        </p:txBody>
      </p:sp>
      <p:sp>
        <p:nvSpPr>
          <p:cNvPr id="4" name="Text Placeholder 3">
            <a:extLst>
              <a:ext uri="{FF2B5EF4-FFF2-40B4-BE49-F238E27FC236}">
                <a16:creationId xmlns:a16="http://schemas.microsoft.com/office/drawing/2014/main" id="{312D5B01-CD02-6A47-BEE9-3A7D01D10B37}"/>
              </a:ext>
            </a:extLst>
          </p:cNvPr>
          <p:cNvSpPr>
            <a:spLocks noGrp="1"/>
          </p:cNvSpPr>
          <p:nvPr>
            <p:ph type="body" sz="quarter" idx="23" hasCustomPrompt="1"/>
          </p:nvPr>
        </p:nvSpPr>
        <p:spPr>
          <a:xfrm>
            <a:off x="293253" y="6251212"/>
            <a:ext cx="11612880" cy="291618"/>
          </a:xfrm>
        </p:spPr>
        <p:txBody>
          <a:bodyPr>
            <a:spAutoFit/>
          </a:bodyPr>
          <a:lstStyle>
            <a:lvl1pPr marL="0" indent="0">
              <a:buNone/>
              <a:defRPr sz="1400">
                <a:solidFill>
                  <a:schemeClr val="tx1"/>
                </a:solidFill>
              </a:defRPr>
            </a:lvl1pPr>
          </a:lstStyle>
          <a:p>
            <a:pPr lvl="0"/>
            <a:r>
              <a:rPr lang="en-US"/>
              <a:t>Small title would go here</a:t>
            </a:r>
          </a:p>
        </p:txBody>
      </p:sp>
    </p:spTree>
    <p:extLst>
      <p:ext uri="{BB962C8B-B14F-4D97-AF65-F5344CB8AC3E}">
        <p14:creationId xmlns:p14="http://schemas.microsoft.com/office/powerpoint/2010/main" val="2736085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Only">
    <p:bg>
      <p:bgPr>
        <a:solidFill>
          <a:srgbClr val="E6E6E6"/>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8FC0354-FF3E-4D42-A5FC-BC26485E9DBC}"/>
              </a:ext>
            </a:extLst>
          </p:cNvPr>
          <p:cNvSpPr>
            <a:spLocks noGrp="1"/>
          </p:cNvSpPr>
          <p:nvPr>
            <p:ph type="pic" sz="quarter" idx="10" hasCustomPrompt="1"/>
          </p:nvPr>
        </p:nvSpPr>
        <p:spPr>
          <a:xfrm>
            <a:off x="0" y="0"/>
            <a:ext cx="12192000" cy="6858000"/>
          </a:xfrm>
          <a:solidFill>
            <a:schemeClr val="bg1">
              <a:lumMod val="75000"/>
            </a:schemeClr>
          </a:solidFill>
        </p:spPr>
        <p:txBody>
          <a:bodyPr bIns="2743200" anchor="ctr" anchorCtr="0"/>
          <a:lstStyle>
            <a:lvl1pPr marL="0" indent="0" algn="ctr">
              <a:buNone/>
              <a:defRPr sz="1400"/>
            </a:lvl1pPr>
          </a:lstStyle>
          <a:p>
            <a:r>
              <a:rPr lang="en-US"/>
              <a:t>Click to Add Photo</a:t>
            </a:r>
          </a:p>
        </p:txBody>
      </p:sp>
    </p:spTree>
    <p:extLst>
      <p:ext uri="{BB962C8B-B14F-4D97-AF65-F5344CB8AC3E}">
        <p14:creationId xmlns:p14="http://schemas.microsoft.com/office/powerpoint/2010/main" val="35623612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Statistic">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12723C-5406-0349-9FCB-4724CD8B3A53}"/>
              </a:ext>
            </a:extLst>
          </p:cNvPr>
          <p:cNvSpPr>
            <a:spLocks noGrp="1"/>
          </p:cNvSpPr>
          <p:nvPr>
            <p:ph type="body" sz="quarter" idx="11" hasCustomPrompt="1"/>
          </p:nvPr>
        </p:nvSpPr>
        <p:spPr>
          <a:xfrm>
            <a:off x="899319" y="1310878"/>
            <a:ext cx="10393362" cy="3626644"/>
          </a:xfrm>
        </p:spPr>
        <p:txBody>
          <a:bodyPr anchor="t" anchorCtr="0"/>
          <a:lstStyle>
            <a:lvl1pPr marL="0" indent="0" algn="ctr">
              <a:buNone/>
              <a:defRPr sz="30000">
                <a:solidFill>
                  <a:schemeClr val="tx1"/>
                </a:solidFill>
              </a:defRPr>
            </a:lvl1pPr>
          </a:lstStyle>
          <a:p>
            <a:pPr lvl="0"/>
            <a:r>
              <a:rPr lang="en-US"/>
              <a:t>100%</a:t>
            </a:r>
          </a:p>
        </p:txBody>
      </p:sp>
      <p:sp>
        <p:nvSpPr>
          <p:cNvPr id="3" name="Text Placeholder 2">
            <a:extLst>
              <a:ext uri="{FF2B5EF4-FFF2-40B4-BE49-F238E27FC236}">
                <a16:creationId xmlns:a16="http://schemas.microsoft.com/office/drawing/2014/main" id="{E6C5FC93-04CE-0248-B494-4EB15CE3FA63}"/>
              </a:ext>
            </a:extLst>
          </p:cNvPr>
          <p:cNvSpPr>
            <a:spLocks noGrp="1"/>
          </p:cNvSpPr>
          <p:nvPr>
            <p:ph type="body" sz="quarter" idx="12" hasCustomPrompt="1"/>
          </p:nvPr>
        </p:nvSpPr>
        <p:spPr>
          <a:xfrm>
            <a:off x="878305" y="5343525"/>
            <a:ext cx="10455442" cy="1270000"/>
          </a:xfrm>
        </p:spPr>
        <p:txBody>
          <a:bodyPr/>
          <a:lstStyle>
            <a:lvl1pPr marL="0" indent="0" algn="ctr">
              <a:buNone/>
              <a:defRPr sz="2800">
                <a:solidFill>
                  <a:schemeClr val="tx1"/>
                </a:solidFill>
              </a:defRPr>
            </a:lvl1pPr>
          </a:lstStyle>
          <a:p>
            <a:pPr lvl="0"/>
            <a:r>
              <a:rPr lang="en-US"/>
              <a:t>Secondary text goes here.</a:t>
            </a:r>
          </a:p>
        </p:txBody>
      </p:sp>
      <p:cxnSp>
        <p:nvCxnSpPr>
          <p:cNvPr id="6" name="Straight Connector 5">
            <a:extLst>
              <a:ext uri="{FF2B5EF4-FFF2-40B4-BE49-F238E27FC236}">
                <a16:creationId xmlns:a16="http://schemas.microsoft.com/office/drawing/2014/main" id="{97F32798-A1C4-B24E-A3C2-B2D66586077E}"/>
              </a:ext>
            </a:extLst>
          </p:cNvPr>
          <p:cNvCxnSpPr>
            <a:cxnSpLocks/>
          </p:cNvCxnSpPr>
          <p:nvPr/>
        </p:nvCxnSpPr>
        <p:spPr>
          <a:xfrm>
            <a:off x="-29817" y="4953000"/>
            <a:ext cx="1222181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6">
            <a:extLst>
              <a:ext uri="{FF2B5EF4-FFF2-40B4-BE49-F238E27FC236}">
                <a16:creationId xmlns:a16="http://schemas.microsoft.com/office/drawing/2014/main" id="{127B2303-B8A8-4AB6-8445-0182B3B239BC}"/>
              </a:ext>
            </a:extLst>
          </p:cNvPr>
          <p:cNvSpPr>
            <a:spLocks noGrp="1"/>
          </p:cNvSpPr>
          <p:nvPr>
            <p:ph type="sldNum" sz="quarter" idx="13"/>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27308117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ank You Slide with Dark Photo Background">
    <p:bg>
      <p:bgPr>
        <a:solidFill>
          <a:schemeClr val="bg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E5EE755C-97F0-4B69-962B-E045E881D196}"/>
              </a:ext>
            </a:extLst>
          </p:cNvPr>
          <p:cNvSpPr>
            <a:spLocks noGrp="1"/>
          </p:cNvSpPr>
          <p:nvPr>
            <p:ph type="pic" sz="quarter" idx="10"/>
          </p:nvPr>
        </p:nvSpPr>
        <p:spPr>
          <a:xfrm>
            <a:off x="0" y="0"/>
            <a:ext cx="12192000" cy="6858000"/>
          </a:xfrm>
          <a:solidFill>
            <a:schemeClr val="bg1">
              <a:lumMod val="65000"/>
            </a:schemeClr>
          </a:solidFill>
        </p:spPr>
        <p:txBody>
          <a:bodyPr/>
          <a:lstStyle>
            <a:lvl1pPr marL="0" indent="0">
              <a:buNone/>
              <a:defRPr sz="1600">
                <a:solidFill>
                  <a:schemeClr val="bg1"/>
                </a:solidFill>
              </a:defRPr>
            </a:lvl1pPr>
          </a:lstStyle>
          <a:p>
            <a:r>
              <a:rPr lang="en-US"/>
              <a:t>Click icon to add picture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white">
          <a:xfrm>
            <a:off x="249582" y="116032"/>
            <a:ext cx="11612880" cy="3114060"/>
          </a:xfrm>
          <a:ln>
            <a:noFill/>
          </a:ln>
        </p:spPr>
        <p:txBody>
          <a:bodyPr/>
          <a:lstStyle>
            <a:lvl1pPr marL="0" indent="0">
              <a:lnSpc>
                <a:spcPct val="95000"/>
              </a:lnSpc>
              <a:buNone/>
              <a:defRPr sz="8000">
                <a:solidFill>
                  <a:schemeClr val="bg1"/>
                </a:solidFill>
                <a:latin typeface="+mj-lt"/>
              </a:defRPr>
            </a:lvl1pPr>
          </a:lstStyle>
          <a:p>
            <a:pPr lvl="0"/>
            <a:r>
              <a:rPr lang="en-US"/>
              <a:t>Thank You</a:t>
            </a:r>
          </a:p>
        </p:txBody>
      </p:sp>
    </p:spTree>
    <p:extLst>
      <p:ext uri="{BB962C8B-B14F-4D97-AF65-F5344CB8AC3E}">
        <p14:creationId xmlns:p14="http://schemas.microsoft.com/office/powerpoint/2010/main" val="19169935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ank You Slide with Light Photo Background">
    <p:bg>
      <p:bgPr>
        <a:solidFill>
          <a:schemeClr val="bg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E5EE755C-97F0-4B69-962B-E045E881D196}"/>
              </a:ext>
            </a:extLst>
          </p:cNvPr>
          <p:cNvSpPr>
            <a:spLocks noGrp="1"/>
          </p:cNvSpPr>
          <p:nvPr>
            <p:ph type="pic" sz="quarter" idx="10"/>
          </p:nvPr>
        </p:nvSpPr>
        <p:spPr>
          <a:xfrm>
            <a:off x="0" y="0"/>
            <a:ext cx="12192000" cy="6858000"/>
          </a:xfrm>
          <a:solidFill>
            <a:schemeClr val="bg1">
              <a:lumMod val="65000"/>
            </a:schemeClr>
          </a:solidFill>
        </p:spPr>
        <p:txBody>
          <a:bodyPr/>
          <a:lstStyle>
            <a:lvl1pPr marL="0" indent="0">
              <a:buNone/>
              <a:defRPr sz="1600">
                <a:solidFill>
                  <a:schemeClr val="bg1"/>
                </a:solidFill>
              </a:defRPr>
            </a:lvl1pPr>
          </a:lstStyle>
          <a:p>
            <a:r>
              <a:rPr lang="en-US"/>
              <a:t>Click icon to add picture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2" y="116032"/>
            <a:ext cx="11612880" cy="3114060"/>
          </a:xfrm>
          <a:ln>
            <a:noFill/>
          </a:ln>
        </p:spPr>
        <p:txBody>
          <a:bodyPr/>
          <a:lstStyle>
            <a:lvl1pPr marL="0" indent="0">
              <a:lnSpc>
                <a:spcPct val="95000"/>
              </a:lnSpc>
              <a:buNone/>
              <a:defRPr sz="8000">
                <a:solidFill>
                  <a:schemeClr val="tx1"/>
                </a:solidFill>
                <a:latin typeface="+mj-lt"/>
              </a:defRPr>
            </a:lvl1pPr>
          </a:lstStyle>
          <a:p>
            <a:pPr lvl="0"/>
            <a:r>
              <a:rPr lang="en-US"/>
              <a:t>Thank You</a:t>
            </a:r>
          </a:p>
        </p:txBody>
      </p:sp>
    </p:spTree>
    <p:extLst>
      <p:ext uri="{BB962C8B-B14F-4D97-AF65-F5344CB8AC3E}">
        <p14:creationId xmlns:p14="http://schemas.microsoft.com/office/powerpoint/2010/main" val="4163009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with Blue Background">
    <p:bg>
      <p:bgPr>
        <a:solidFill>
          <a:schemeClr val="bg2"/>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2" y="116032"/>
            <a:ext cx="11612880" cy="3114060"/>
          </a:xfrm>
          <a:ln>
            <a:noFill/>
          </a:ln>
        </p:spPr>
        <p:txBody>
          <a:bodyPr/>
          <a:lstStyle>
            <a:lvl1pPr marL="0" indent="0">
              <a:lnSpc>
                <a:spcPct val="95000"/>
              </a:lnSpc>
              <a:buNone/>
              <a:defRPr sz="8000">
                <a:solidFill>
                  <a:schemeClr val="tx1"/>
                </a:solidFill>
                <a:latin typeface="+mj-lt"/>
              </a:defRPr>
            </a:lvl1pPr>
          </a:lstStyle>
          <a:p>
            <a:pPr lvl="0"/>
            <a:r>
              <a:rPr lang="en-US"/>
              <a:t>Thank You</a:t>
            </a:r>
          </a:p>
        </p:txBody>
      </p:sp>
      <p:cxnSp>
        <p:nvCxnSpPr>
          <p:cNvPr id="4" name="Straight Connector 3">
            <a:extLst>
              <a:ext uri="{FF2B5EF4-FFF2-40B4-BE49-F238E27FC236}">
                <a16:creationId xmlns:a16="http://schemas.microsoft.com/office/drawing/2014/main" id="{96AD1017-FE5C-470F-979A-B8E90BD767CE}"/>
              </a:ext>
            </a:extLst>
          </p:cNvPr>
          <p:cNvCxnSpPr>
            <a:cxnSpLocks/>
          </p:cNvCxnSpPr>
          <p:nvPr/>
        </p:nvCxnSpPr>
        <p:spPr bwMode="black">
          <a:xfrm>
            <a:off x="0" y="135353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ogo">
            <a:extLst>
              <a:ext uri="{FF2B5EF4-FFF2-40B4-BE49-F238E27FC236}">
                <a16:creationId xmlns:a16="http://schemas.microsoft.com/office/drawing/2014/main" id="{F10EAB7B-87E2-481C-BCC7-ED1C587C1841}"/>
              </a:ext>
            </a:extLst>
          </p:cNvPr>
          <p:cNvSpPr>
            <a:spLocks noChangeAspect="1" noEditPoints="1"/>
          </p:cNvSpPr>
          <p:nvPr/>
        </p:nvSpPr>
        <p:spPr bwMode="gray">
          <a:xfrm>
            <a:off x="285242" y="5862684"/>
            <a:ext cx="722492" cy="722489"/>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1470114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ogo ">
    <p:bg>
      <p:bgPr>
        <a:solidFill>
          <a:schemeClr val="bg2"/>
        </a:solidFill>
        <a:effectLst/>
      </p:bgPr>
    </p:bg>
    <p:spTree>
      <p:nvGrpSpPr>
        <p:cNvPr id="1" name=""/>
        <p:cNvGrpSpPr/>
        <p:nvPr/>
      </p:nvGrpSpPr>
      <p:grpSpPr>
        <a:xfrm>
          <a:off x="0" y="0"/>
          <a:ext cx="0" cy="0"/>
          <a:chOff x="0" y="0"/>
          <a:chExt cx="0" cy="0"/>
        </a:xfrm>
      </p:grpSpPr>
      <p:sp>
        <p:nvSpPr>
          <p:cNvPr id="4" name="logo">
            <a:extLst>
              <a:ext uri="{FF2B5EF4-FFF2-40B4-BE49-F238E27FC236}">
                <a16:creationId xmlns:a16="http://schemas.microsoft.com/office/drawing/2014/main" id="{484E96F8-EFE7-4607-AF1C-0FB4EC8B18A7}"/>
              </a:ext>
            </a:extLst>
          </p:cNvPr>
          <p:cNvSpPr>
            <a:spLocks noChangeAspect="1" noEditPoints="1"/>
          </p:cNvSpPr>
          <p:nvPr/>
        </p:nvSpPr>
        <p:spPr bwMode="gray">
          <a:xfrm>
            <a:off x="4275617" y="1602475"/>
            <a:ext cx="3646141" cy="364613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311498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with Blue Background">
    <p:bg>
      <p:bgPr>
        <a:solidFill>
          <a:schemeClr val="bg2"/>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3" y="3006309"/>
            <a:ext cx="11612880" cy="2607601"/>
          </a:xfrm>
          <a:ln>
            <a:noFill/>
          </a:ln>
        </p:spPr>
        <p:txBody>
          <a:bodyPr anchor="b" anchorCtr="0"/>
          <a:lstStyle>
            <a:lvl1pPr marL="0" indent="0">
              <a:lnSpc>
                <a:spcPct val="95000"/>
              </a:lnSpc>
              <a:buNone/>
              <a:defRPr sz="6000">
                <a:solidFill>
                  <a:schemeClr val="tx1"/>
                </a:solidFill>
                <a:latin typeface="+mj-lt"/>
              </a:defRPr>
            </a:lvl1pPr>
          </a:lstStyle>
          <a:p>
            <a:pPr lvl="0"/>
            <a:r>
              <a:rPr lang="en-US"/>
              <a:t>Section Divider with</a:t>
            </a:r>
            <a:br>
              <a:rPr lang="en-US"/>
            </a:br>
            <a:r>
              <a:rPr lang="en-US"/>
              <a:t>Carryover Copy</a:t>
            </a:r>
          </a:p>
        </p:txBody>
      </p:sp>
      <p:cxnSp>
        <p:nvCxnSpPr>
          <p:cNvPr id="6" name="Straight Connector 5">
            <a:extLst>
              <a:ext uri="{FF2B5EF4-FFF2-40B4-BE49-F238E27FC236}">
                <a16:creationId xmlns:a16="http://schemas.microsoft.com/office/drawing/2014/main" id="{F23CD728-6944-4B05-8B1E-5E869668F67E}"/>
              </a:ext>
            </a:extLst>
          </p:cNvPr>
          <p:cNvCxnSpPr>
            <a:cxnSpLocks/>
          </p:cNvCxnSpPr>
          <p:nvPr/>
        </p:nvCxnSpPr>
        <p:spPr bwMode="black">
          <a:xfrm>
            <a:off x="0" y="5574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ogo">
            <a:extLst>
              <a:ext uri="{FF2B5EF4-FFF2-40B4-BE49-F238E27FC236}">
                <a16:creationId xmlns:a16="http://schemas.microsoft.com/office/drawing/2014/main" id="{11333140-C4C1-47FE-BCFF-E27A119C4B9B}"/>
              </a:ext>
            </a:extLst>
          </p:cNvPr>
          <p:cNvSpPr>
            <a:spLocks noChangeAspect="1" noEditPoints="1"/>
          </p:cNvSpPr>
          <p:nvPr/>
        </p:nvSpPr>
        <p:spPr bwMode="gray">
          <a:xfrm>
            <a:off x="11386100" y="4808020"/>
            <a:ext cx="536124" cy="536123"/>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2113129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90B45F38-CFD5-466C-BE58-79F2F44D79E6}"/>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fld id="{813489FF-3948-4998-A8E4-26043DBFAFAA}" type="slidenum">
              <a:rPr lang="en-IN" smtClean="0"/>
              <a:t>‹#›</a:t>
            </a:fld>
            <a:endParaRPr lang="en-IN"/>
          </a:p>
        </p:txBody>
      </p:sp>
    </p:spTree>
    <p:extLst>
      <p:ext uri="{BB962C8B-B14F-4D97-AF65-F5344CB8AC3E}">
        <p14:creationId xmlns:p14="http://schemas.microsoft.com/office/powerpoint/2010/main" val="3936512200"/>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D2B-632C-B12F-5399-F024475F20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6D358-7896-DBB4-8474-AE60501E5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0ED5D-E610-9E62-8553-77FF72B2D068}"/>
              </a:ext>
            </a:extLst>
          </p:cNvPr>
          <p:cNvSpPr>
            <a:spLocks noGrp="1"/>
          </p:cNvSpPr>
          <p:nvPr>
            <p:ph type="dt" sz="half" idx="10"/>
          </p:nvPr>
        </p:nvSpPr>
        <p:spPr/>
        <p:txBody>
          <a:bodyPr/>
          <a:lstStyle/>
          <a:p>
            <a:fld id="{3B3D5CA9-4608-4F78-B49F-75276D3587F9}" type="datetimeFigureOut">
              <a:rPr lang="en-IN" smtClean="0"/>
              <a:t>17-05-2024</a:t>
            </a:fld>
            <a:endParaRPr lang="en-IN"/>
          </a:p>
        </p:txBody>
      </p:sp>
      <p:sp>
        <p:nvSpPr>
          <p:cNvPr id="5" name="Footer Placeholder 4">
            <a:extLst>
              <a:ext uri="{FF2B5EF4-FFF2-40B4-BE49-F238E27FC236}">
                <a16:creationId xmlns:a16="http://schemas.microsoft.com/office/drawing/2014/main" id="{1DF64558-A783-D925-E682-FF6EF384FE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C0073-A905-801C-674C-F39E5A84EB66}"/>
              </a:ext>
            </a:extLst>
          </p:cNvPr>
          <p:cNvSpPr>
            <a:spLocks noGrp="1"/>
          </p:cNvSpPr>
          <p:nvPr>
            <p:ph type="sldNum" sz="quarter" idx="12"/>
          </p:nvPr>
        </p:nvSpPr>
        <p:spPr/>
        <p:txBody>
          <a:bodyPr/>
          <a:lstStyle/>
          <a:p>
            <a:fld id="{813489FF-3948-4998-A8E4-26043DBFAFAA}" type="slidenum">
              <a:rPr lang="en-IN" smtClean="0"/>
              <a:t>‹#›</a:t>
            </a:fld>
            <a:endParaRPr lang="en-IN"/>
          </a:p>
        </p:txBody>
      </p:sp>
    </p:spTree>
    <p:extLst>
      <p:ext uri="{BB962C8B-B14F-4D97-AF65-F5344CB8AC3E}">
        <p14:creationId xmlns:p14="http://schemas.microsoft.com/office/powerpoint/2010/main" val="1368940580"/>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Basic Text and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7C974A2-03D7-4EFA-94E3-9EBAA7561405}"/>
              </a:ext>
            </a:extLst>
          </p:cNvPr>
          <p:cNvSpPr>
            <a:spLocks noGrp="1"/>
          </p:cNvSpPr>
          <p:nvPr>
            <p:ph type="body" idx="37" hasCustomPrompt="1"/>
          </p:nvPr>
        </p:nvSpPr>
        <p:spPr>
          <a:xfrm>
            <a:off x="298808" y="1610090"/>
            <a:ext cx="7545782" cy="3098028"/>
          </a:xfrm>
          <a:ln>
            <a:noFill/>
          </a:ln>
        </p:spPr>
        <p:txBody>
          <a:bodyPr wrap="square" anchor="t" anchorCtr="0">
            <a:spAutoFit/>
          </a:bodyPr>
          <a:lstStyle>
            <a:lvl1pPr marL="0" indent="0">
              <a:buFont typeface="Arial" panose="020B0604020202020204" pitchFamily="34" charse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If there is smaller text that would go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Aliquam</a:t>
            </a:r>
            <a:r>
              <a:rPr lang="en-US"/>
              <a:t> sed nisi vitae </a:t>
            </a:r>
            <a:r>
              <a:rPr lang="en-US" err="1"/>
              <a:t>risus</a:t>
            </a:r>
            <a:r>
              <a:rPr lang="en-US"/>
              <a:t> </a:t>
            </a:r>
            <a:r>
              <a:rPr lang="en-US" err="1"/>
              <a:t>rhoncus</a:t>
            </a:r>
            <a:r>
              <a:rPr lang="en-US"/>
              <a:t> tie </a:t>
            </a:r>
            <a:r>
              <a:rPr lang="en-US" err="1"/>
              <a:t>tie</a:t>
            </a:r>
            <a:r>
              <a:rPr lang="en-US"/>
              <a:t> </a:t>
            </a:r>
            <a:r>
              <a:rPr lang="en-US" err="1"/>
              <a:t>tie</a:t>
            </a:r>
            <a:r>
              <a:rPr lang="en-US"/>
              <a:t> </a:t>
            </a:r>
            <a:r>
              <a:rPr lang="en-US" err="1"/>
              <a:t>condim</a:t>
            </a:r>
            <a:r>
              <a:rPr lang="en-US"/>
              <a:t> </a:t>
            </a:r>
            <a:r>
              <a:rPr lang="en-US" err="1"/>
              <a:t>entum</a:t>
            </a:r>
            <a:r>
              <a:rPr lang="en-US"/>
              <a:t>. </a:t>
            </a:r>
          </a:p>
          <a:p>
            <a:pPr lvl="0"/>
            <a:r>
              <a:rPr lang="en-US" err="1"/>
              <a:t>Phasellus</a:t>
            </a:r>
            <a:r>
              <a:rPr lang="en-US"/>
              <a:t> in </a:t>
            </a:r>
            <a:r>
              <a:rPr lang="en-US" err="1"/>
              <a:t>hendrerit</a:t>
            </a:r>
            <a:r>
              <a:rPr lang="en-US"/>
              <a:t> magna, a </a:t>
            </a:r>
            <a:r>
              <a:rPr lang="en-US" err="1"/>
              <a:t>accumsan</a:t>
            </a:r>
            <a:r>
              <a:rPr lang="en-US"/>
              <a:t> </a:t>
            </a:r>
            <a:r>
              <a:rPr lang="en-US" err="1"/>
              <a:t>velit</a:t>
            </a:r>
            <a:r>
              <a:rPr lang="en-US"/>
              <a:t>. Morbi </a:t>
            </a:r>
            <a:r>
              <a:rPr lang="en-US" err="1"/>
              <a:t>aliquam</a:t>
            </a:r>
            <a:r>
              <a:rPr lang="en-US"/>
              <a:t> magna </a:t>
            </a:r>
            <a:r>
              <a:rPr lang="en-US" err="1"/>
              <a:t>eu</a:t>
            </a:r>
            <a:r>
              <a:rPr lang="en-US"/>
              <a:t> </a:t>
            </a:r>
            <a:r>
              <a:rPr lang="en-US" err="1"/>
              <a:t>metus</a:t>
            </a:r>
            <a:r>
              <a:rPr lang="en-US"/>
              <a:t> </a:t>
            </a:r>
            <a:r>
              <a:rPr lang="en-US" err="1"/>
              <a:t>molestie</a:t>
            </a:r>
            <a:r>
              <a:rPr lang="en-US"/>
              <a:t> </a:t>
            </a:r>
            <a:r>
              <a:rPr lang="en-US" err="1"/>
              <a:t>fringilla</a:t>
            </a:r>
            <a:r>
              <a:rPr lang="en-US"/>
              <a:t>. </a:t>
            </a:r>
            <a:r>
              <a:rPr lang="en-US" err="1"/>
              <a:t>Suspendisse</a:t>
            </a:r>
            <a:r>
              <a:rPr lang="en-US"/>
              <a:t> </a:t>
            </a:r>
            <a:r>
              <a:rPr lang="en-US" err="1"/>
              <a:t>leo</a:t>
            </a:r>
            <a:r>
              <a:rPr lang="en-US"/>
              <a:t> </a:t>
            </a:r>
            <a:r>
              <a:rPr lang="en-US" err="1"/>
              <a:t>erat</a:t>
            </a:r>
            <a:r>
              <a:rPr lang="en-US"/>
              <a:t>, </a:t>
            </a:r>
            <a:r>
              <a:rPr lang="en-US" err="1"/>
              <a:t>condimentum</a:t>
            </a:r>
            <a:r>
              <a:rPr lang="en-US"/>
              <a:t> sed eros in, vestibulum </a:t>
            </a:r>
            <a:r>
              <a:rPr lang="en-US" err="1"/>
              <a:t>tincidunt</a:t>
            </a:r>
            <a:r>
              <a:rPr lang="en-US"/>
              <a:t> </a:t>
            </a:r>
            <a:r>
              <a:rPr lang="en-US" err="1"/>
              <a:t>elit</a:t>
            </a:r>
            <a:r>
              <a:rPr lang="en-US"/>
              <a:t>. </a:t>
            </a:r>
            <a:r>
              <a:rPr lang="en-US" err="1"/>
              <a:t>Pellentesque</a:t>
            </a:r>
            <a:r>
              <a:rPr lang="en-US"/>
              <a:t> </a:t>
            </a:r>
            <a:r>
              <a:rPr lang="en-US" err="1"/>
              <a:t>lacus</a:t>
            </a:r>
            <a:r>
              <a:rPr lang="en-US"/>
              <a:t> </a:t>
            </a:r>
            <a:r>
              <a:rPr lang="en-US" err="1"/>
              <a:t>arcu</a:t>
            </a:r>
            <a:r>
              <a:rPr lang="en-US"/>
              <a:t>, </a:t>
            </a:r>
            <a:r>
              <a:rPr lang="en-US" err="1"/>
              <a:t>varius</a:t>
            </a:r>
            <a:r>
              <a:rPr lang="en-US"/>
              <a:t> </a:t>
            </a:r>
            <a:r>
              <a:rPr lang="en-US" err="1"/>
              <a:t>nec</a:t>
            </a:r>
            <a:r>
              <a:rPr lang="en-US"/>
              <a:t> </a:t>
            </a:r>
            <a:r>
              <a:rPr lang="en-US" err="1"/>
              <a:t>urna</a:t>
            </a:r>
            <a:r>
              <a:rPr lang="en-US"/>
              <a:t> sed, </a:t>
            </a:r>
            <a:r>
              <a:rPr lang="en-US" err="1"/>
              <a:t>malesuada</a:t>
            </a:r>
            <a:r>
              <a:rPr lang="en-US"/>
              <a:t> </a:t>
            </a:r>
            <a:r>
              <a:rPr lang="en-US" err="1"/>
              <a:t>lobortis</a:t>
            </a:r>
            <a:r>
              <a:rPr lang="en-US"/>
              <a:t> </a:t>
            </a:r>
            <a:r>
              <a:rPr lang="en-US" err="1"/>
              <a:t>augue</a:t>
            </a:r>
            <a:r>
              <a:rPr lang="en-US"/>
              <a:t>. </a:t>
            </a:r>
            <a:r>
              <a:rPr lang="en-US" err="1"/>
              <a:t>Curabitur</a:t>
            </a:r>
            <a:r>
              <a:rPr lang="en-US"/>
              <a:t> a diam ac diam </a:t>
            </a:r>
            <a:r>
              <a:rPr lang="en-US" err="1"/>
              <a:t>rhoncus</a:t>
            </a:r>
            <a:r>
              <a:rPr lang="en-US"/>
              <a:t> </a:t>
            </a:r>
            <a:r>
              <a:rPr lang="en-US" err="1"/>
              <a:t>molestie</a:t>
            </a:r>
            <a:r>
              <a:rPr lang="en-US"/>
              <a:t> porta vel diam. Nam in </a:t>
            </a:r>
            <a:r>
              <a:rPr lang="en-US" err="1"/>
              <a:t>commodo</a:t>
            </a:r>
            <a:r>
              <a:rPr lang="en-US"/>
              <a:t> </a:t>
            </a:r>
            <a:r>
              <a:rPr lang="en-US" err="1"/>
              <a:t>massa</a:t>
            </a:r>
            <a:r>
              <a:rPr lang="en-US"/>
              <a:t>.</a:t>
            </a:r>
          </a:p>
          <a:p>
            <a:pPr lvl="0"/>
            <a:r>
              <a:rPr lang="en-US" err="1"/>
              <a:t>Quisque</a:t>
            </a:r>
            <a:r>
              <a:rPr lang="en-US"/>
              <a:t> </a:t>
            </a:r>
            <a:r>
              <a:rPr lang="en-US" err="1"/>
              <a:t>pretium</a:t>
            </a:r>
            <a:r>
              <a:rPr lang="en-US"/>
              <a:t> </a:t>
            </a:r>
            <a:r>
              <a:rPr lang="en-US" err="1"/>
              <a:t>venenatis</a:t>
            </a:r>
            <a:r>
              <a:rPr lang="en-US"/>
              <a:t> </a:t>
            </a:r>
            <a:r>
              <a:rPr lang="en-US" err="1"/>
              <a:t>erat</a:t>
            </a:r>
            <a:r>
              <a:rPr lang="en-US"/>
              <a:t> ac </a:t>
            </a:r>
            <a:r>
              <a:rPr lang="en-US" err="1"/>
              <a:t>mattis</a:t>
            </a:r>
            <a:r>
              <a:rPr lang="en-US"/>
              <a:t>. In auctor </a:t>
            </a:r>
            <a:r>
              <a:rPr lang="en-US" err="1"/>
              <a:t>enim</a:t>
            </a:r>
            <a:r>
              <a:rPr lang="en-US"/>
              <a:t> vel ante </a:t>
            </a:r>
            <a:r>
              <a:rPr lang="en-US" err="1"/>
              <a:t>pretium</a:t>
            </a:r>
            <a:r>
              <a:rPr lang="en-US"/>
              <a:t>, vel </a:t>
            </a:r>
            <a:r>
              <a:rPr lang="en-US" err="1"/>
              <a:t>laoreet</a:t>
            </a:r>
            <a:r>
              <a:rPr lang="en-US"/>
              <a:t> lorem </a:t>
            </a:r>
            <a:r>
              <a:rPr lang="en-US" err="1"/>
              <a:t>aliquet</a:t>
            </a:r>
            <a:r>
              <a:rPr lang="en-US"/>
              <a:t>. </a:t>
            </a:r>
            <a:r>
              <a:rPr lang="en-US" err="1"/>
              <a:t>Fusce</a:t>
            </a:r>
            <a:r>
              <a:rPr lang="en-US"/>
              <a:t> at </a:t>
            </a:r>
            <a:r>
              <a:rPr lang="en-US" err="1"/>
              <a:t>mauris</a:t>
            </a:r>
            <a:r>
              <a:rPr lang="en-US"/>
              <a:t> </a:t>
            </a:r>
            <a:r>
              <a:rPr lang="en-US" err="1"/>
              <a:t>elementum</a:t>
            </a:r>
            <a:r>
              <a:rPr lang="en-US"/>
              <a:t>, dictum </a:t>
            </a:r>
            <a:r>
              <a:rPr lang="en-US" err="1"/>
              <a:t>nunc</a:t>
            </a:r>
            <a:r>
              <a:rPr lang="en-US"/>
              <a:t> </a:t>
            </a:r>
            <a:r>
              <a:rPr lang="en-US" err="1"/>
              <a:t>eget</a:t>
            </a:r>
            <a:r>
              <a:rPr lang="en-US"/>
              <a:t>, </a:t>
            </a:r>
            <a:r>
              <a:rPr lang="en-US" err="1"/>
              <a:t>fringilla</a:t>
            </a:r>
            <a:r>
              <a:rPr lang="en-US"/>
              <a:t> ex. </a:t>
            </a:r>
            <a:r>
              <a:rPr lang="en-US" err="1"/>
              <a:t>Fusce</a:t>
            </a:r>
            <a:r>
              <a:rPr lang="en-US"/>
              <a:t> </a:t>
            </a:r>
            <a:r>
              <a:rPr lang="en-US" err="1"/>
              <a:t>arcu</a:t>
            </a:r>
            <a:r>
              <a:rPr lang="en-US"/>
              <a:t> </a:t>
            </a:r>
            <a:r>
              <a:rPr lang="en-US" err="1"/>
              <a:t>felis</a:t>
            </a:r>
            <a:r>
              <a:rPr lang="en-US"/>
              <a:t>, </a:t>
            </a:r>
            <a:r>
              <a:rPr lang="en-US" err="1"/>
              <a:t>vehicula</a:t>
            </a:r>
            <a:r>
              <a:rPr lang="en-US"/>
              <a:t> </a:t>
            </a:r>
            <a:r>
              <a:rPr lang="en-US" err="1"/>
              <a:t>quis</a:t>
            </a:r>
            <a:r>
              <a:rPr lang="en-US"/>
              <a:t> </a:t>
            </a:r>
            <a:r>
              <a:rPr lang="en-US" err="1"/>
              <a:t>feugiat</a:t>
            </a:r>
            <a:r>
              <a:rPr lang="en-US"/>
              <a:t> sed, </a:t>
            </a:r>
            <a:r>
              <a:rPr lang="en-US" err="1"/>
              <a:t>aliquet</a:t>
            </a:r>
            <a:r>
              <a:rPr lang="en-US"/>
              <a:t> </a:t>
            </a:r>
            <a:r>
              <a:rPr lang="en-US" err="1"/>
              <a:t>quis</a:t>
            </a:r>
            <a:r>
              <a:rPr lang="en-US"/>
              <a:t> eros.</a:t>
            </a:r>
          </a:p>
        </p:txBody>
      </p:sp>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12192000" cy="1295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6" y="397384"/>
            <a:ext cx="11612880" cy="600934"/>
          </a:xfrm>
        </p:spPr>
        <p:txBody>
          <a:bodyPr wrap="square" tIns="0" rIns="0" bIns="0">
            <a:spAutoFit/>
          </a:bodyPr>
          <a:lstStyle>
            <a:lvl1pPr>
              <a:defRPr sz="4400">
                <a:latin typeface="+mj-lt"/>
              </a:defRPr>
            </a:lvl1pPr>
          </a:lstStyle>
          <a:p>
            <a:r>
              <a:rPr lang="en-US"/>
              <a:t>Title</a:t>
            </a:r>
          </a:p>
        </p:txBody>
      </p:sp>
      <p:sp>
        <p:nvSpPr>
          <p:cNvPr id="11" name="Slide Number Placeholder 6">
            <a:extLst>
              <a:ext uri="{FF2B5EF4-FFF2-40B4-BE49-F238E27FC236}">
                <a16:creationId xmlns:a16="http://schemas.microsoft.com/office/drawing/2014/main" id="{D0EB6A83-82B4-4821-9E6D-CFC9C50B2953}"/>
              </a:ext>
            </a:extLst>
          </p:cNvPr>
          <p:cNvSpPr>
            <a:spLocks noGrp="1"/>
          </p:cNvSpPr>
          <p:nvPr>
            <p:ph type="sldNum" sz="quarter" idx="12"/>
          </p:nvPr>
        </p:nvSpPr>
        <p:spPr>
          <a:xfrm>
            <a:off x="298450" y="6457053"/>
            <a:ext cx="252409" cy="153888"/>
          </a:xfrm>
          <a:prstGeom prst="rect">
            <a:avLst/>
          </a:prstGeom>
        </p:spPr>
        <p:txBody>
          <a:bodyPr lIns="0" tIns="0" rIns="0" bIns="0" anchor="ctr" anchorCtr="0">
            <a:spAutoFit/>
          </a:bodyPr>
          <a:lstStyle>
            <a:lvl1pPr>
              <a:defRPr sz="1000">
                <a:latin typeface="+mn-lt"/>
              </a:defRPr>
            </a:lvl1pPr>
          </a:lstStyle>
          <a:p>
            <a:pPr algn="l"/>
            <a:fld id="{7EAD36D4-32FF-544B-9EC2-1F035E0F636E}" type="slidenum">
              <a:rPr lang="en-US" smtClean="0">
                <a:solidFill>
                  <a:schemeClr val="tx1"/>
                </a:solidFill>
              </a:rPr>
              <a:pPr algn="l"/>
              <a:t>‹#›</a:t>
            </a:fld>
            <a:endParaRPr lang="en-US" dirty="0">
              <a:solidFill>
                <a:schemeClr val="tx1"/>
              </a:solidFill>
            </a:endParaRPr>
          </a:p>
        </p:txBody>
      </p:sp>
    </p:spTree>
    <p:extLst>
      <p:ext uri="{BB962C8B-B14F-4D97-AF65-F5344CB8AC3E}">
        <p14:creationId xmlns:p14="http://schemas.microsoft.com/office/powerpoint/2010/main" val="8046724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 with White Title">
    <p:bg>
      <p:bgPr>
        <a:solidFill>
          <a:schemeClr val="bg1"/>
        </a:solidFill>
        <a:effectLst/>
      </p:bgPr>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E3D01BDB-DEB3-EFAD-130E-47C183CE004F}"/>
              </a:ext>
            </a:extLst>
          </p:cNvPr>
          <p:cNvSpPr>
            <a:spLocks noGrp="1"/>
          </p:cNvSpPr>
          <p:nvPr>
            <p:ph type="pic" sz="quarter" idx="10" hasCustomPrompt="1"/>
          </p:nvPr>
        </p:nvSpPr>
        <p:spPr>
          <a:xfrm>
            <a:off x="0" y="0"/>
            <a:ext cx="12192000" cy="6858000"/>
          </a:xfrm>
          <a:custGeom>
            <a:avLst/>
            <a:gdLst>
              <a:gd name="connsiteX0" fmla="*/ 808231 w 12192000"/>
              <a:gd name="connsiteY0" fmla="*/ 6112221 h 6858000"/>
              <a:gd name="connsiteX1" fmla="*/ 727831 w 12192000"/>
              <a:gd name="connsiteY1" fmla="*/ 6333737 h 6858000"/>
              <a:gd name="connsiteX2" fmla="*/ 785201 w 12192000"/>
              <a:gd name="connsiteY2" fmla="*/ 6333737 h 6858000"/>
              <a:gd name="connsiteX3" fmla="*/ 866019 w 12192000"/>
              <a:gd name="connsiteY3" fmla="*/ 6112221 h 6858000"/>
              <a:gd name="connsiteX4" fmla="*/ 808231 w 12192000"/>
              <a:gd name="connsiteY4" fmla="*/ 6112221 h 6858000"/>
              <a:gd name="connsiteX5" fmla="*/ 647012 w 12192000"/>
              <a:gd name="connsiteY5" fmla="*/ 5860957 h 6858000"/>
              <a:gd name="connsiteX6" fmla="*/ 630680 w 12192000"/>
              <a:gd name="connsiteY6" fmla="*/ 5861373 h 6858000"/>
              <a:gd name="connsiteX7" fmla="*/ 556981 w 12192000"/>
              <a:gd name="connsiteY7" fmla="*/ 6064896 h 6858000"/>
              <a:gd name="connsiteX8" fmla="*/ 621049 w 12192000"/>
              <a:gd name="connsiteY8" fmla="*/ 6064896 h 6858000"/>
              <a:gd name="connsiteX9" fmla="*/ 667112 w 12192000"/>
              <a:gd name="connsiteY9" fmla="*/ 6130214 h 6858000"/>
              <a:gd name="connsiteX10" fmla="*/ 575825 w 12192000"/>
              <a:gd name="connsiteY10" fmla="*/ 6381450 h 6858000"/>
              <a:gd name="connsiteX11" fmla="*/ 499193 w 12192000"/>
              <a:gd name="connsiteY11" fmla="*/ 6381450 h 6858000"/>
              <a:gd name="connsiteX12" fmla="*/ 597181 w 12192000"/>
              <a:gd name="connsiteY12" fmla="*/ 6112221 h 6858000"/>
              <a:gd name="connsiteX13" fmla="*/ 539393 w 12192000"/>
              <a:gd name="connsiteY13" fmla="*/ 6112221 h 6858000"/>
              <a:gd name="connsiteX14" fmla="*/ 441407 w 12192000"/>
              <a:gd name="connsiteY14" fmla="*/ 6381450 h 6858000"/>
              <a:gd name="connsiteX15" fmla="*/ 364775 w 12192000"/>
              <a:gd name="connsiteY15" fmla="*/ 6381450 h 6858000"/>
              <a:gd name="connsiteX16" fmla="*/ 479930 w 12192000"/>
              <a:gd name="connsiteY16" fmla="*/ 6064896 h 6858000"/>
              <a:gd name="connsiteX17" fmla="*/ 549443 w 12192000"/>
              <a:gd name="connsiteY17" fmla="*/ 5874348 h 6858000"/>
              <a:gd name="connsiteX18" fmla="*/ 285212 w 12192000"/>
              <a:gd name="connsiteY18" fmla="*/ 6222757 h 6858000"/>
              <a:gd name="connsiteX19" fmla="*/ 563263 w 12192000"/>
              <a:gd name="connsiteY19" fmla="*/ 6574937 h 6858000"/>
              <a:gd name="connsiteX20" fmla="*/ 630261 w 12192000"/>
              <a:gd name="connsiteY20" fmla="*/ 6390266 h 6858000"/>
              <a:gd name="connsiteX21" fmla="*/ 748768 w 12192000"/>
              <a:gd name="connsiteY21" fmla="*/ 6064896 h 6858000"/>
              <a:gd name="connsiteX22" fmla="*/ 889887 w 12192000"/>
              <a:gd name="connsiteY22" fmla="*/ 6064896 h 6858000"/>
              <a:gd name="connsiteX23" fmla="*/ 935951 w 12192000"/>
              <a:gd name="connsiteY23" fmla="*/ 6130214 h 6858000"/>
              <a:gd name="connsiteX24" fmla="*/ 855550 w 12192000"/>
              <a:gd name="connsiteY24" fmla="*/ 6350898 h 6858000"/>
              <a:gd name="connsiteX25" fmla="*/ 811999 w 12192000"/>
              <a:gd name="connsiteY25" fmla="*/ 6381450 h 6858000"/>
              <a:gd name="connsiteX26" fmla="*/ 710243 w 12192000"/>
              <a:gd name="connsiteY26" fmla="*/ 6381450 h 6858000"/>
              <a:gd name="connsiteX27" fmla="*/ 636125 w 12192000"/>
              <a:gd name="connsiteY27" fmla="*/ 6584557 h 6858000"/>
              <a:gd name="connsiteX28" fmla="*/ 647012 w 12192000"/>
              <a:gd name="connsiteY28" fmla="*/ 6584557 h 6858000"/>
              <a:gd name="connsiteX29" fmla="*/ 1008812 w 12192000"/>
              <a:gd name="connsiteY29" fmla="*/ 6222757 h 6858000"/>
              <a:gd name="connsiteX30" fmla="*/ 647012 w 12192000"/>
              <a:gd name="connsiteY30" fmla="*/ 5860957 h 6858000"/>
              <a:gd name="connsiteX31" fmla="*/ 0 w 12192000"/>
              <a:gd name="connsiteY31" fmla="*/ 2413475 h 6858000"/>
              <a:gd name="connsiteX32" fmla="*/ 12192000 w 12192000"/>
              <a:gd name="connsiteY32" fmla="*/ 2413475 h 6858000"/>
              <a:gd name="connsiteX33" fmla="*/ 12192000 w 12192000"/>
              <a:gd name="connsiteY33" fmla="*/ 6858000 h 6858000"/>
              <a:gd name="connsiteX34" fmla="*/ 0 w 12192000"/>
              <a:gd name="connsiteY34" fmla="*/ 6858000 h 6858000"/>
              <a:gd name="connsiteX35" fmla="*/ 0 w 12192000"/>
              <a:gd name="connsiteY35" fmla="*/ 1315475 h 6858000"/>
              <a:gd name="connsiteX36" fmla="*/ 12192000 w 12192000"/>
              <a:gd name="connsiteY36" fmla="*/ 1315475 h 6858000"/>
              <a:gd name="connsiteX37" fmla="*/ 12192000 w 12192000"/>
              <a:gd name="connsiteY37" fmla="*/ 2397600 h 6858000"/>
              <a:gd name="connsiteX38" fmla="*/ 0 w 12192000"/>
              <a:gd name="connsiteY38" fmla="*/ 2397600 h 6858000"/>
              <a:gd name="connsiteX39" fmla="*/ 0 w 12192000"/>
              <a:gd name="connsiteY39" fmla="*/ 0 h 6858000"/>
              <a:gd name="connsiteX40" fmla="*/ 12192000 w 12192000"/>
              <a:gd name="connsiteY40" fmla="*/ 0 h 6858000"/>
              <a:gd name="connsiteX41" fmla="*/ 12192000 w 12192000"/>
              <a:gd name="connsiteY41" fmla="*/ 1299600 h 6858000"/>
              <a:gd name="connsiteX42" fmla="*/ 0 w 12192000"/>
              <a:gd name="connsiteY42" fmla="*/ 1299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2000" h="6858000">
                <a:moveTo>
                  <a:pt x="808231" y="6112221"/>
                </a:moveTo>
                <a:cubicBezTo>
                  <a:pt x="727831" y="6333737"/>
                  <a:pt x="727831" y="6333737"/>
                  <a:pt x="727831" y="6333737"/>
                </a:cubicBezTo>
                <a:cubicBezTo>
                  <a:pt x="785201" y="6333737"/>
                  <a:pt x="785201" y="6333737"/>
                  <a:pt x="785201" y="6333737"/>
                </a:cubicBezTo>
                <a:lnTo>
                  <a:pt x="866019" y="6112221"/>
                </a:lnTo>
                <a:cubicBezTo>
                  <a:pt x="808231" y="6112221"/>
                  <a:pt x="808231" y="6112221"/>
                  <a:pt x="808231" y="6112221"/>
                </a:cubicBezTo>
                <a:close/>
                <a:moveTo>
                  <a:pt x="647012" y="5860957"/>
                </a:moveTo>
                <a:cubicBezTo>
                  <a:pt x="641570" y="5860957"/>
                  <a:pt x="636125" y="5861373"/>
                  <a:pt x="630680" y="5861373"/>
                </a:cubicBezTo>
                <a:cubicBezTo>
                  <a:pt x="630680" y="5861373"/>
                  <a:pt x="630680" y="5861373"/>
                  <a:pt x="556981" y="6064896"/>
                </a:cubicBezTo>
                <a:cubicBezTo>
                  <a:pt x="556981" y="6064896"/>
                  <a:pt x="556981" y="6064896"/>
                  <a:pt x="621049" y="6064896"/>
                </a:cubicBezTo>
                <a:cubicBezTo>
                  <a:pt x="659574" y="6064896"/>
                  <a:pt x="680093" y="6094200"/>
                  <a:pt x="667112" y="6130214"/>
                </a:cubicBezTo>
                <a:cubicBezTo>
                  <a:pt x="667112" y="6130214"/>
                  <a:pt x="667112" y="6130214"/>
                  <a:pt x="575825" y="6381450"/>
                </a:cubicBezTo>
                <a:cubicBezTo>
                  <a:pt x="575825" y="6381450"/>
                  <a:pt x="575825" y="6381450"/>
                  <a:pt x="499193" y="6381450"/>
                </a:cubicBezTo>
                <a:cubicBezTo>
                  <a:pt x="499193" y="6381450"/>
                  <a:pt x="499193" y="6381450"/>
                  <a:pt x="597181" y="6112221"/>
                </a:cubicBezTo>
                <a:cubicBezTo>
                  <a:pt x="597181" y="6112221"/>
                  <a:pt x="597181" y="6112221"/>
                  <a:pt x="539393" y="6112221"/>
                </a:cubicBezTo>
                <a:cubicBezTo>
                  <a:pt x="539393" y="6112221"/>
                  <a:pt x="539393" y="6112221"/>
                  <a:pt x="441407" y="6381450"/>
                </a:cubicBezTo>
                <a:cubicBezTo>
                  <a:pt x="441407" y="6381450"/>
                  <a:pt x="441407" y="6381450"/>
                  <a:pt x="364775" y="6381450"/>
                </a:cubicBezTo>
                <a:cubicBezTo>
                  <a:pt x="364775" y="6381450"/>
                  <a:pt x="364775" y="6381450"/>
                  <a:pt x="479930" y="6064896"/>
                </a:cubicBezTo>
                <a:cubicBezTo>
                  <a:pt x="479930" y="6064896"/>
                  <a:pt x="479930" y="6064896"/>
                  <a:pt x="549443" y="5874348"/>
                </a:cubicBezTo>
                <a:cubicBezTo>
                  <a:pt x="397018" y="5917071"/>
                  <a:pt x="285212" y="6056939"/>
                  <a:pt x="285212" y="6222757"/>
                </a:cubicBezTo>
                <a:cubicBezTo>
                  <a:pt x="285212" y="6393621"/>
                  <a:pt x="403719" y="6536817"/>
                  <a:pt x="563263" y="6574937"/>
                </a:cubicBezTo>
                <a:cubicBezTo>
                  <a:pt x="563263" y="6574937"/>
                  <a:pt x="563263" y="6574937"/>
                  <a:pt x="630261" y="6390266"/>
                </a:cubicBezTo>
                <a:cubicBezTo>
                  <a:pt x="630261" y="6390266"/>
                  <a:pt x="630261" y="6390266"/>
                  <a:pt x="748768" y="6064896"/>
                </a:cubicBezTo>
                <a:cubicBezTo>
                  <a:pt x="748768" y="6064896"/>
                  <a:pt x="748768" y="6064896"/>
                  <a:pt x="889887" y="6064896"/>
                </a:cubicBezTo>
                <a:cubicBezTo>
                  <a:pt x="928412" y="6064896"/>
                  <a:pt x="948931" y="6094200"/>
                  <a:pt x="935951" y="6130214"/>
                </a:cubicBezTo>
                <a:cubicBezTo>
                  <a:pt x="935951" y="6130214"/>
                  <a:pt x="935951" y="6130214"/>
                  <a:pt x="855550" y="6350898"/>
                </a:cubicBezTo>
                <a:cubicBezTo>
                  <a:pt x="849268" y="6367644"/>
                  <a:pt x="830005" y="6381450"/>
                  <a:pt x="811999" y="6381450"/>
                </a:cubicBezTo>
                <a:cubicBezTo>
                  <a:pt x="811999" y="6381450"/>
                  <a:pt x="811999" y="6381450"/>
                  <a:pt x="710243" y="6381450"/>
                </a:cubicBezTo>
                <a:cubicBezTo>
                  <a:pt x="710243" y="6381450"/>
                  <a:pt x="710243" y="6381450"/>
                  <a:pt x="636125" y="6584557"/>
                </a:cubicBezTo>
                <a:cubicBezTo>
                  <a:pt x="639893" y="6584557"/>
                  <a:pt x="643663" y="6584557"/>
                  <a:pt x="647012" y="6584557"/>
                </a:cubicBezTo>
                <a:cubicBezTo>
                  <a:pt x="846756" y="6584557"/>
                  <a:pt x="1008812" y="6422510"/>
                  <a:pt x="1008812" y="6222757"/>
                </a:cubicBezTo>
                <a:cubicBezTo>
                  <a:pt x="1008812" y="6023005"/>
                  <a:pt x="846756" y="5860957"/>
                  <a:pt x="647012" y="5860957"/>
                </a:cubicBezTo>
                <a:close/>
                <a:moveTo>
                  <a:pt x="0" y="2413475"/>
                </a:moveTo>
                <a:lnTo>
                  <a:pt x="12192000" y="2413475"/>
                </a:lnTo>
                <a:lnTo>
                  <a:pt x="12192000" y="6858000"/>
                </a:lnTo>
                <a:lnTo>
                  <a:pt x="0" y="6858000"/>
                </a:lnTo>
                <a:close/>
                <a:moveTo>
                  <a:pt x="0" y="1315475"/>
                </a:moveTo>
                <a:lnTo>
                  <a:pt x="12192000" y="1315475"/>
                </a:lnTo>
                <a:lnTo>
                  <a:pt x="12192000" y="2397600"/>
                </a:lnTo>
                <a:lnTo>
                  <a:pt x="0" y="2397600"/>
                </a:lnTo>
                <a:close/>
                <a:moveTo>
                  <a:pt x="0" y="0"/>
                </a:moveTo>
                <a:lnTo>
                  <a:pt x="12192000" y="0"/>
                </a:lnTo>
                <a:lnTo>
                  <a:pt x="12192000" y="1299600"/>
                </a:lnTo>
                <a:lnTo>
                  <a:pt x="0" y="1299600"/>
                </a:lnTo>
                <a:close/>
              </a:path>
            </a:pathLst>
          </a:custGeom>
          <a:solidFill>
            <a:schemeClr val="bg1">
              <a:lumMod val="65000"/>
            </a:schemeClr>
          </a:solidFill>
        </p:spPr>
        <p:txBody>
          <a:bodyPr wrap="square" tIns="384048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gray">
          <a:xfrm>
            <a:off x="273870" y="196455"/>
            <a:ext cx="11613330" cy="2356818"/>
          </a:xfrm>
          <a:ln>
            <a:noFill/>
          </a:ln>
        </p:spPr>
        <p:txBody>
          <a:bodyPr tIns="0" bIns="0" anchor="t" anchorCtr="0"/>
          <a:lstStyle>
            <a:lvl1pPr marL="0" indent="0">
              <a:lnSpc>
                <a:spcPct val="90000"/>
              </a:lnSpc>
              <a:spcBef>
                <a:spcPts val="0"/>
              </a:spcBef>
              <a:buNone/>
              <a:defRPr sz="8000">
                <a:solidFill>
                  <a:schemeClr val="bg1"/>
                </a:solidFill>
                <a:latin typeface="+mj-lt"/>
              </a:defRPr>
            </a:lvl1pPr>
          </a:lstStyle>
          <a:p>
            <a:pPr lvl="0"/>
            <a:r>
              <a:rPr lang="en-US" dirty="0"/>
              <a:t>Presentation title with</a:t>
            </a:r>
            <a:br>
              <a:rPr lang="en-US" dirty="0"/>
            </a:br>
            <a:r>
              <a:rPr lang="en-US" dirty="0"/>
              <a:t>carryover line of copy</a:t>
            </a:r>
          </a:p>
        </p:txBody>
      </p:sp>
      <p:sp>
        <p:nvSpPr>
          <p:cNvPr id="16" name="Text Placeholder 3">
            <a:extLst>
              <a:ext uri="{FF2B5EF4-FFF2-40B4-BE49-F238E27FC236}">
                <a16:creationId xmlns:a16="http://schemas.microsoft.com/office/drawing/2014/main" id="{F876A7DA-F8C7-EB4B-BCB0-CA9AB969E8D1}"/>
              </a:ext>
            </a:extLst>
          </p:cNvPr>
          <p:cNvSpPr>
            <a:spLocks noGrp="1"/>
          </p:cNvSpPr>
          <p:nvPr>
            <p:ph type="body" sz="quarter" idx="15" hasCustomPrompt="1"/>
          </p:nvPr>
        </p:nvSpPr>
        <p:spPr bwMode="gray">
          <a:xfrm>
            <a:off x="291797" y="2553272"/>
            <a:ext cx="11582401" cy="396172"/>
          </a:xfrm>
          <a:ln>
            <a:noFill/>
          </a:ln>
        </p:spPr>
        <p:txBody>
          <a:bodyPr>
            <a:noAutofit/>
          </a:bodyPr>
          <a:lstStyle>
            <a:lvl1pPr marL="0" indent="0">
              <a:buNone/>
              <a:defRPr sz="2800">
                <a:solidFill>
                  <a:schemeClr val="bg1"/>
                </a:solidFill>
                <a:latin typeface="+mn-lt"/>
              </a:defRPr>
            </a:lvl1pPr>
          </a:lstStyle>
          <a:p>
            <a:pPr lvl="0"/>
            <a:r>
              <a:rPr lang="en-US" dirty="0"/>
              <a:t>Presenter name</a:t>
            </a:r>
          </a:p>
        </p:txBody>
      </p:sp>
      <p:sp>
        <p:nvSpPr>
          <p:cNvPr id="3" name="Text Placeholder 2">
            <a:extLst>
              <a:ext uri="{FF2B5EF4-FFF2-40B4-BE49-F238E27FC236}">
                <a16:creationId xmlns:a16="http://schemas.microsoft.com/office/drawing/2014/main" id="{1B5A7BCA-4CC1-46BF-BE48-FB8B0628E96E}"/>
              </a:ext>
            </a:extLst>
          </p:cNvPr>
          <p:cNvSpPr>
            <a:spLocks noGrp="1"/>
          </p:cNvSpPr>
          <p:nvPr>
            <p:ph type="body" sz="quarter" idx="18" hasCustomPrompt="1"/>
          </p:nvPr>
        </p:nvSpPr>
        <p:spPr bwMode="gray">
          <a:xfrm>
            <a:off x="291798" y="3021584"/>
            <a:ext cx="11582400" cy="377026"/>
          </a:xfrm>
        </p:spPr>
        <p:txBody>
          <a:bodyPr>
            <a:spAutoFit/>
          </a:bodyPr>
          <a:lstStyle>
            <a:lvl1pPr marL="0" indent="0">
              <a:buNone/>
              <a:defRPr sz="2000">
                <a:solidFill>
                  <a:schemeClr val="bg1"/>
                </a:solidFill>
              </a:defRPr>
            </a:lvl1pPr>
          </a:lstStyle>
          <a:p>
            <a:pPr lvl="0"/>
            <a:r>
              <a:rPr lang="en-US" dirty="0"/>
              <a:t>Presenter title</a:t>
            </a:r>
          </a:p>
        </p:txBody>
      </p:sp>
    </p:spTree>
    <p:extLst>
      <p:ext uri="{BB962C8B-B14F-4D97-AF65-F5344CB8AC3E}">
        <p14:creationId xmlns:p14="http://schemas.microsoft.com/office/powerpoint/2010/main" val="363502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ver with Black Type">
    <p:bg>
      <p:bgPr>
        <a:solidFill>
          <a:schemeClr val="tx1"/>
        </a:solidFill>
        <a:effectLst/>
      </p:bgPr>
    </p:bg>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0699764D-A106-F5DF-A77F-FD8BAA58AA9C}"/>
              </a:ext>
            </a:extLst>
          </p:cNvPr>
          <p:cNvSpPr>
            <a:spLocks noGrp="1"/>
          </p:cNvSpPr>
          <p:nvPr>
            <p:ph type="pic" sz="quarter" idx="10" hasCustomPrompt="1"/>
          </p:nvPr>
        </p:nvSpPr>
        <p:spPr>
          <a:xfrm>
            <a:off x="0" y="-17749"/>
            <a:ext cx="12192000" cy="6858000"/>
          </a:xfrm>
          <a:custGeom>
            <a:avLst/>
            <a:gdLst>
              <a:gd name="connsiteX0" fmla="*/ 808231 w 12192000"/>
              <a:gd name="connsiteY0" fmla="*/ 6112221 h 6858000"/>
              <a:gd name="connsiteX1" fmla="*/ 727831 w 12192000"/>
              <a:gd name="connsiteY1" fmla="*/ 6333737 h 6858000"/>
              <a:gd name="connsiteX2" fmla="*/ 785201 w 12192000"/>
              <a:gd name="connsiteY2" fmla="*/ 6333737 h 6858000"/>
              <a:gd name="connsiteX3" fmla="*/ 866019 w 12192000"/>
              <a:gd name="connsiteY3" fmla="*/ 6112221 h 6858000"/>
              <a:gd name="connsiteX4" fmla="*/ 808231 w 12192000"/>
              <a:gd name="connsiteY4" fmla="*/ 6112221 h 6858000"/>
              <a:gd name="connsiteX5" fmla="*/ 647012 w 12192000"/>
              <a:gd name="connsiteY5" fmla="*/ 5860957 h 6858000"/>
              <a:gd name="connsiteX6" fmla="*/ 630680 w 12192000"/>
              <a:gd name="connsiteY6" fmla="*/ 5861373 h 6858000"/>
              <a:gd name="connsiteX7" fmla="*/ 556981 w 12192000"/>
              <a:gd name="connsiteY7" fmla="*/ 6064896 h 6858000"/>
              <a:gd name="connsiteX8" fmla="*/ 621049 w 12192000"/>
              <a:gd name="connsiteY8" fmla="*/ 6064896 h 6858000"/>
              <a:gd name="connsiteX9" fmla="*/ 667112 w 12192000"/>
              <a:gd name="connsiteY9" fmla="*/ 6130214 h 6858000"/>
              <a:gd name="connsiteX10" fmla="*/ 575825 w 12192000"/>
              <a:gd name="connsiteY10" fmla="*/ 6381450 h 6858000"/>
              <a:gd name="connsiteX11" fmla="*/ 499193 w 12192000"/>
              <a:gd name="connsiteY11" fmla="*/ 6381450 h 6858000"/>
              <a:gd name="connsiteX12" fmla="*/ 597181 w 12192000"/>
              <a:gd name="connsiteY12" fmla="*/ 6112221 h 6858000"/>
              <a:gd name="connsiteX13" fmla="*/ 539393 w 12192000"/>
              <a:gd name="connsiteY13" fmla="*/ 6112221 h 6858000"/>
              <a:gd name="connsiteX14" fmla="*/ 441407 w 12192000"/>
              <a:gd name="connsiteY14" fmla="*/ 6381450 h 6858000"/>
              <a:gd name="connsiteX15" fmla="*/ 364775 w 12192000"/>
              <a:gd name="connsiteY15" fmla="*/ 6381450 h 6858000"/>
              <a:gd name="connsiteX16" fmla="*/ 479930 w 12192000"/>
              <a:gd name="connsiteY16" fmla="*/ 6064896 h 6858000"/>
              <a:gd name="connsiteX17" fmla="*/ 549443 w 12192000"/>
              <a:gd name="connsiteY17" fmla="*/ 5874348 h 6858000"/>
              <a:gd name="connsiteX18" fmla="*/ 285212 w 12192000"/>
              <a:gd name="connsiteY18" fmla="*/ 6222757 h 6858000"/>
              <a:gd name="connsiteX19" fmla="*/ 563263 w 12192000"/>
              <a:gd name="connsiteY19" fmla="*/ 6574937 h 6858000"/>
              <a:gd name="connsiteX20" fmla="*/ 630261 w 12192000"/>
              <a:gd name="connsiteY20" fmla="*/ 6390266 h 6858000"/>
              <a:gd name="connsiteX21" fmla="*/ 748768 w 12192000"/>
              <a:gd name="connsiteY21" fmla="*/ 6064896 h 6858000"/>
              <a:gd name="connsiteX22" fmla="*/ 889887 w 12192000"/>
              <a:gd name="connsiteY22" fmla="*/ 6064896 h 6858000"/>
              <a:gd name="connsiteX23" fmla="*/ 935951 w 12192000"/>
              <a:gd name="connsiteY23" fmla="*/ 6130214 h 6858000"/>
              <a:gd name="connsiteX24" fmla="*/ 855550 w 12192000"/>
              <a:gd name="connsiteY24" fmla="*/ 6350898 h 6858000"/>
              <a:gd name="connsiteX25" fmla="*/ 811999 w 12192000"/>
              <a:gd name="connsiteY25" fmla="*/ 6381450 h 6858000"/>
              <a:gd name="connsiteX26" fmla="*/ 710243 w 12192000"/>
              <a:gd name="connsiteY26" fmla="*/ 6381450 h 6858000"/>
              <a:gd name="connsiteX27" fmla="*/ 636125 w 12192000"/>
              <a:gd name="connsiteY27" fmla="*/ 6584557 h 6858000"/>
              <a:gd name="connsiteX28" fmla="*/ 647012 w 12192000"/>
              <a:gd name="connsiteY28" fmla="*/ 6584557 h 6858000"/>
              <a:gd name="connsiteX29" fmla="*/ 1008812 w 12192000"/>
              <a:gd name="connsiteY29" fmla="*/ 6222757 h 6858000"/>
              <a:gd name="connsiteX30" fmla="*/ 647012 w 12192000"/>
              <a:gd name="connsiteY30" fmla="*/ 5860957 h 6858000"/>
              <a:gd name="connsiteX31" fmla="*/ 0 w 12192000"/>
              <a:gd name="connsiteY31" fmla="*/ 2413475 h 6858000"/>
              <a:gd name="connsiteX32" fmla="*/ 12192000 w 12192000"/>
              <a:gd name="connsiteY32" fmla="*/ 2413475 h 6858000"/>
              <a:gd name="connsiteX33" fmla="*/ 12192000 w 12192000"/>
              <a:gd name="connsiteY33" fmla="*/ 6858000 h 6858000"/>
              <a:gd name="connsiteX34" fmla="*/ 0 w 12192000"/>
              <a:gd name="connsiteY34" fmla="*/ 6858000 h 6858000"/>
              <a:gd name="connsiteX35" fmla="*/ 0 w 12192000"/>
              <a:gd name="connsiteY35" fmla="*/ 1315475 h 6858000"/>
              <a:gd name="connsiteX36" fmla="*/ 12192000 w 12192000"/>
              <a:gd name="connsiteY36" fmla="*/ 1315475 h 6858000"/>
              <a:gd name="connsiteX37" fmla="*/ 12192000 w 12192000"/>
              <a:gd name="connsiteY37" fmla="*/ 2397600 h 6858000"/>
              <a:gd name="connsiteX38" fmla="*/ 0 w 12192000"/>
              <a:gd name="connsiteY38" fmla="*/ 2397600 h 6858000"/>
              <a:gd name="connsiteX39" fmla="*/ 0 w 12192000"/>
              <a:gd name="connsiteY39" fmla="*/ 0 h 6858000"/>
              <a:gd name="connsiteX40" fmla="*/ 12192000 w 12192000"/>
              <a:gd name="connsiteY40" fmla="*/ 0 h 6858000"/>
              <a:gd name="connsiteX41" fmla="*/ 12192000 w 12192000"/>
              <a:gd name="connsiteY41" fmla="*/ 1299600 h 6858000"/>
              <a:gd name="connsiteX42" fmla="*/ 0 w 12192000"/>
              <a:gd name="connsiteY42" fmla="*/ 1299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2000" h="6858000">
                <a:moveTo>
                  <a:pt x="808231" y="6112221"/>
                </a:moveTo>
                <a:cubicBezTo>
                  <a:pt x="727831" y="6333737"/>
                  <a:pt x="727831" y="6333737"/>
                  <a:pt x="727831" y="6333737"/>
                </a:cubicBezTo>
                <a:cubicBezTo>
                  <a:pt x="785201" y="6333737"/>
                  <a:pt x="785201" y="6333737"/>
                  <a:pt x="785201" y="6333737"/>
                </a:cubicBezTo>
                <a:lnTo>
                  <a:pt x="866019" y="6112221"/>
                </a:lnTo>
                <a:cubicBezTo>
                  <a:pt x="808231" y="6112221"/>
                  <a:pt x="808231" y="6112221"/>
                  <a:pt x="808231" y="6112221"/>
                </a:cubicBezTo>
                <a:close/>
                <a:moveTo>
                  <a:pt x="647012" y="5860957"/>
                </a:moveTo>
                <a:cubicBezTo>
                  <a:pt x="641570" y="5860957"/>
                  <a:pt x="636125" y="5861373"/>
                  <a:pt x="630680" y="5861373"/>
                </a:cubicBezTo>
                <a:cubicBezTo>
                  <a:pt x="630680" y="5861373"/>
                  <a:pt x="630680" y="5861373"/>
                  <a:pt x="556981" y="6064896"/>
                </a:cubicBezTo>
                <a:cubicBezTo>
                  <a:pt x="556981" y="6064896"/>
                  <a:pt x="556981" y="6064896"/>
                  <a:pt x="621049" y="6064896"/>
                </a:cubicBezTo>
                <a:cubicBezTo>
                  <a:pt x="659574" y="6064896"/>
                  <a:pt x="680093" y="6094200"/>
                  <a:pt x="667112" y="6130214"/>
                </a:cubicBezTo>
                <a:cubicBezTo>
                  <a:pt x="667112" y="6130214"/>
                  <a:pt x="667112" y="6130214"/>
                  <a:pt x="575825" y="6381450"/>
                </a:cubicBezTo>
                <a:cubicBezTo>
                  <a:pt x="575825" y="6381450"/>
                  <a:pt x="575825" y="6381450"/>
                  <a:pt x="499193" y="6381450"/>
                </a:cubicBezTo>
                <a:cubicBezTo>
                  <a:pt x="499193" y="6381450"/>
                  <a:pt x="499193" y="6381450"/>
                  <a:pt x="597181" y="6112221"/>
                </a:cubicBezTo>
                <a:cubicBezTo>
                  <a:pt x="597181" y="6112221"/>
                  <a:pt x="597181" y="6112221"/>
                  <a:pt x="539393" y="6112221"/>
                </a:cubicBezTo>
                <a:cubicBezTo>
                  <a:pt x="539393" y="6112221"/>
                  <a:pt x="539393" y="6112221"/>
                  <a:pt x="441407" y="6381450"/>
                </a:cubicBezTo>
                <a:cubicBezTo>
                  <a:pt x="441407" y="6381450"/>
                  <a:pt x="441407" y="6381450"/>
                  <a:pt x="364775" y="6381450"/>
                </a:cubicBezTo>
                <a:cubicBezTo>
                  <a:pt x="364775" y="6381450"/>
                  <a:pt x="364775" y="6381450"/>
                  <a:pt x="479930" y="6064896"/>
                </a:cubicBezTo>
                <a:cubicBezTo>
                  <a:pt x="479930" y="6064896"/>
                  <a:pt x="479930" y="6064896"/>
                  <a:pt x="549443" y="5874348"/>
                </a:cubicBezTo>
                <a:cubicBezTo>
                  <a:pt x="397018" y="5917071"/>
                  <a:pt x="285212" y="6056939"/>
                  <a:pt x="285212" y="6222757"/>
                </a:cubicBezTo>
                <a:cubicBezTo>
                  <a:pt x="285212" y="6393621"/>
                  <a:pt x="403719" y="6536817"/>
                  <a:pt x="563263" y="6574937"/>
                </a:cubicBezTo>
                <a:cubicBezTo>
                  <a:pt x="563263" y="6574937"/>
                  <a:pt x="563263" y="6574937"/>
                  <a:pt x="630261" y="6390266"/>
                </a:cubicBezTo>
                <a:cubicBezTo>
                  <a:pt x="630261" y="6390266"/>
                  <a:pt x="630261" y="6390266"/>
                  <a:pt x="748768" y="6064896"/>
                </a:cubicBezTo>
                <a:cubicBezTo>
                  <a:pt x="748768" y="6064896"/>
                  <a:pt x="748768" y="6064896"/>
                  <a:pt x="889887" y="6064896"/>
                </a:cubicBezTo>
                <a:cubicBezTo>
                  <a:pt x="928412" y="6064896"/>
                  <a:pt x="948931" y="6094200"/>
                  <a:pt x="935951" y="6130214"/>
                </a:cubicBezTo>
                <a:cubicBezTo>
                  <a:pt x="935951" y="6130214"/>
                  <a:pt x="935951" y="6130214"/>
                  <a:pt x="855550" y="6350898"/>
                </a:cubicBezTo>
                <a:cubicBezTo>
                  <a:pt x="849268" y="6367644"/>
                  <a:pt x="830005" y="6381450"/>
                  <a:pt x="811999" y="6381450"/>
                </a:cubicBezTo>
                <a:cubicBezTo>
                  <a:pt x="811999" y="6381450"/>
                  <a:pt x="811999" y="6381450"/>
                  <a:pt x="710243" y="6381450"/>
                </a:cubicBezTo>
                <a:cubicBezTo>
                  <a:pt x="710243" y="6381450"/>
                  <a:pt x="710243" y="6381450"/>
                  <a:pt x="636125" y="6584557"/>
                </a:cubicBezTo>
                <a:cubicBezTo>
                  <a:pt x="639893" y="6584557"/>
                  <a:pt x="643663" y="6584557"/>
                  <a:pt x="647012" y="6584557"/>
                </a:cubicBezTo>
                <a:cubicBezTo>
                  <a:pt x="846756" y="6584557"/>
                  <a:pt x="1008812" y="6422510"/>
                  <a:pt x="1008812" y="6222757"/>
                </a:cubicBezTo>
                <a:cubicBezTo>
                  <a:pt x="1008812" y="6023005"/>
                  <a:pt x="846756" y="5860957"/>
                  <a:pt x="647012" y="5860957"/>
                </a:cubicBezTo>
                <a:close/>
                <a:moveTo>
                  <a:pt x="0" y="2413475"/>
                </a:moveTo>
                <a:lnTo>
                  <a:pt x="12192000" y="2413475"/>
                </a:lnTo>
                <a:lnTo>
                  <a:pt x="12192000" y="6858000"/>
                </a:lnTo>
                <a:lnTo>
                  <a:pt x="0" y="6858000"/>
                </a:lnTo>
                <a:close/>
                <a:moveTo>
                  <a:pt x="0" y="1315475"/>
                </a:moveTo>
                <a:lnTo>
                  <a:pt x="12192000" y="1315475"/>
                </a:lnTo>
                <a:lnTo>
                  <a:pt x="12192000" y="2397600"/>
                </a:lnTo>
                <a:lnTo>
                  <a:pt x="0" y="2397600"/>
                </a:lnTo>
                <a:close/>
                <a:moveTo>
                  <a:pt x="0" y="0"/>
                </a:moveTo>
                <a:lnTo>
                  <a:pt x="12192000" y="0"/>
                </a:lnTo>
                <a:lnTo>
                  <a:pt x="12192000" y="1299600"/>
                </a:lnTo>
                <a:lnTo>
                  <a:pt x="0" y="1299600"/>
                </a:lnTo>
                <a:close/>
              </a:path>
            </a:pathLst>
          </a:custGeom>
          <a:solidFill>
            <a:schemeClr val="bg1">
              <a:lumMod val="65000"/>
            </a:schemeClr>
          </a:solidFill>
        </p:spPr>
        <p:txBody>
          <a:bodyPr wrap="square" tIns="384048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gray">
          <a:xfrm>
            <a:off x="273870" y="196454"/>
            <a:ext cx="11613330" cy="2356817"/>
          </a:xfrm>
          <a:ln>
            <a:noFill/>
          </a:ln>
        </p:spPr>
        <p:txBody>
          <a:bodyPr vert="horz" lIns="0" tIns="0" rIns="0" bIns="0" rtlCol="0" anchor="t" anchorCtr="0">
            <a:noAutofit/>
          </a:bodyPr>
          <a:lstStyle>
            <a:lvl1pPr>
              <a:lnSpc>
                <a:spcPct val="90000"/>
              </a:lnSpc>
              <a:defRPr lang="en-US" sz="8000" dirty="0">
                <a:solidFill>
                  <a:schemeClr val="tx1"/>
                </a:solidFill>
                <a:latin typeface="+mj-lt"/>
              </a:defRPr>
            </a:lvl1pPr>
          </a:lstStyle>
          <a:p>
            <a:pPr lvl="0">
              <a:spcBef>
                <a:spcPts val="0"/>
              </a:spcBef>
            </a:pPr>
            <a:r>
              <a:rPr lang="en-US" dirty="0"/>
              <a:t>Presentation title with carryover line of copy</a:t>
            </a:r>
          </a:p>
        </p:txBody>
      </p:sp>
      <p:sp>
        <p:nvSpPr>
          <p:cNvPr id="16" name="Text Placeholder 3">
            <a:extLst>
              <a:ext uri="{FF2B5EF4-FFF2-40B4-BE49-F238E27FC236}">
                <a16:creationId xmlns:a16="http://schemas.microsoft.com/office/drawing/2014/main" id="{F876A7DA-F8C7-EB4B-BCB0-CA9AB969E8D1}"/>
              </a:ext>
            </a:extLst>
          </p:cNvPr>
          <p:cNvSpPr>
            <a:spLocks noGrp="1"/>
          </p:cNvSpPr>
          <p:nvPr>
            <p:ph type="body" sz="quarter" idx="15" hasCustomPrompt="1"/>
          </p:nvPr>
        </p:nvSpPr>
        <p:spPr bwMode="gray">
          <a:xfrm>
            <a:off x="291797" y="2553271"/>
            <a:ext cx="11582401" cy="396172"/>
          </a:xfrm>
          <a:ln>
            <a:noFill/>
          </a:ln>
        </p:spPr>
        <p:txBody>
          <a:bodyPr>
            <a:noAutofit/>
          </a:bodyPr>
          <a:lstStyle>
            <a:lvl1pPr marL="0" indent="0">
              <a:buNone/>
              <a:defRPr sz="2800">
                <a:solidFill>
                  <a:schemeClr val="tx1"/>
                </a:solidFill>
                <a:latin typeface="+mn-lt"/>
              </a:defRPr>
            </a:lvl1pPr>
          </a:lstStyle>
          <a:p>
            <a:pPr lvl="0"/>
            <a:r>
              <a:rPr lang="en-US" dirty="0"/>
              <a:t>Presenter name</a:t>
            </a:r>
          </a:p>
        </p:txBody>
      </p:sp>
      <p:sp>
        <p:nvSpPr>
          <p:cNvPr id="3" name="Text Placeholder 2">
            <a:extLst>
              <a:ext uri="{FF2B5EF4-FFF2-40B4-BE49-F238E27FC236}">
                <a16:creationId xmlns:a16="http://schemas.microsoft.com/office/drawing/2014/main" id="{1B5A7BCA-4CC1-46BF-BE48-FB8B0628E96E}"/>
              </a:ext>
            </a:extLst>
          </p:cNvPr>
          <p:cNvSpPr>
            <a:spLocks noGrp="1"/>
          </p:cNvSpPr>
          <p:nvPr>
            <p:ph type="body" sz="quarter" idx="18" hasCustomPrompt="1"/>
          </p:nvPr>
        </p:nvSpPr>
        <p:spPr bwMode="gray">
          <a:xfrm>
            <a:off x="291798" y="3021584"/>
            <a:ext cx="11582400" cy="389667"/>
          </a:xfrm>
        </p:spPr>
        <p:txBody>
          <a:bodyPr>
            <a:spAutoFit/>
          </a:bodyPr>
          <a:lstStyle>
            <a:lvl1pPr marL="0" indent="0">
              <a:buNone/>
              <a:defRPr sz="2000">
                <a:solidFill>
                  <a:schemeClr val="tx1"/>
                </a:solidFill>
              </a:defRPr>
            </a:lvl1pPr>
          </a:lstStyle>
          <a:p>
            <a:pPr lvl="0"/>
            <a:r>
              <a:rPr lang="en-US" dirty="0"/>
              <a:t>Presenter title</a:t>
            </a:r>
          </a:p>
        </p:txBody>
      </p:sp>
    </p:spTree>
    <p:extLst>
      <p:ext uri="{BB962C8B-B14F-4D97-AF65-F5344CB8AC3E}">
        <p14:creationId xmlns:p14="http://schemas.microsoft.com/office/powerpoint/2010/main" val="140627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 with Blue Background">
    <p:bg>
      <p:bgPr>
        <a:solidFill>
          <a:schemeClr val="accent6"/>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273870" y="196454"/>
            <a:ext cx="11613330" cy="3449602"/>
          </a:xfrm>
          <a:ln>
            <a:noFill/>
          </a:ln>
        </p:spPr>
        <p:txBody>
          <a:bodyPr vert="horz" lIns="0" tIns="0" rIns="0" bIns="0" rtlCol="0" anchor="t" anchorCtr="0">
            <a:noAutofit/>
          </a:bodyPr>
          <a:lstStyle>
            <a:lvl1pPr>
              <a:lnSpc>
                <a:spcPct val="90000"/>
              </a:lnSpc>
              <a:defRPr lang="en-US" sz="8000" dirty="0">
                <a:latin typeface="+mj-lt"/>
              </a:defRPr>
            </a:lvl1pPr>
          </a:lstStyle>
          <a:p>
            <a:pPr lvl="0">
              <a:spcBef>
                <a:spcPts val="0"/>
              </a:spcBef>
            </a:pPr>
            <a:r>
              <a:rPr lang="en-US" dirty="0"/>
              <a:t>Presentation title text</a:t>
            </a:r>
            <a:br>
              <a:rPr lang="en-US" dirty="0"/>
            </a:br>
            <a:r>
              <a:rPr lang="en-US" dirty="0"/>
              <a:t>with carryover line</a:t>
            </a:r>
            <a:br>
              <a:rPr lang="en-US" dirty="0"/>
            </a:br>
            <a:r>
              <a:rPr lang="en-US" dirty="0"/>
              <a:t>of copy</a:t>
            </a:r>
          </a:p>
        </p:txBody>
      </p:sp>
      <p:sp>
        <p:nvSpPr>
          <p:cNvPr id="16" name="Text Placeholder 3">
            <a:extLst>
              <a:ext uri="{FF2B5EF4-FFF2-40B4-BE49-F238E27FC236}">
                <a16:creationId xmlns:a16="http://schemas.microsoft.com/office/drawing/2014/main" id="{F876A7DA-F8C7-EB4B-BCB0-CA9AB969E8D1}"/>
              </a:ext>
            </a:extLst>
          </p:cNvPr>
          <p:cNvSpPr>
            <a:spLocks noGrp="1"/>
          </p:cNvSpPr>
          <p:nvPr>
            <p:ph type="body" sz="quarter" idx="15" hasCustomPrompt="1"/>
          </p:nvPr>
        </p:nvSpPr>
        <p:spPr bwMode="black">
          <a:xfrm>
            <a:off x="304799" y="3646059"/>
            <a:ext cx="11582401" cy="396172"/>
          </a:xfrm>
          <a:ln>
            <a:noFill/>
          </a:ln>
        </p:spPr>
        <p:txBody>
          <a:bodyPr>
            <a:noAutofit/>
          </a:bodyPr>
          <a:lstStyle>
            <a:lvl1pPr marL="0" indent="0">
              <a:buNone/>
              <a:defRPr sz="2800">
                <a:solidFill>
                  <a:schemeClr val="tx1"/>
                </a:solidFill>
                <a:latin typeface="+mn-lt"/>
              </a:defRPr>
            </a:lvl1pPr>
          </a:lstStyle>
          <a:p>
            <a:pPr lvl="0"/>
            <a:r>
              <a:rPr lang="en-US" dirty="0"/>
              <a:t>Presenter name</a:t>
            </a:r>
          </a:p>
        </p:txBody>
      </p:sp>
      <p:sp>
        <p:nvSpPr>
          <p:cNvPr id="3" name="Text Placeholder 2">
            <a:extLst>
              <a:ext uri="{FF2B5EF4-FFF2-40B4-BE49-F238E27FC236}">
                <a16:creationId xmlns:a16="http://schemas.microsoft.com/office/drawing/2014/main" id="{1B5A7BCA-4CC1-46BF-BE48-FB8B0628E96E}"/>
              </a:ext>
            </a:extLst>
          </p:cNvPr>
          <p:cNvSpPr>
            <a:spLocks noGrp="1"/>
          </p:cNvSpPr>
          <p:nvPr>
            <p:ph type="body" sz="quarter" idx="18" hasCustomPrompt="1"/>
          </p:nvPr>
        </p:nvSpPr>
        <p:spPr bwMode="black">
          <a:xfrm>
            <a:off x="304800" y="4114194"/>
            <a:ext cx="11586882" cy="377026"/>
          </a:xfrm>
        </p:spPr>
        <p:txBody>
          <a:bodyPr>
            <a:spAutoFit/>
          </a:bodyPr>
          <a:lstStyle>
            <a:lvl1pPr marL="0" indent="0">
              <a:buNone/>
              <a:defRPr sz="2000">
                <a:solidFill>
                  <a:schemeClr val="tx1"/>
                </a:solidFill>
              </a:defRPr>
            </a:lvl1pPr>
          </a:lstStyle>
          <a:p>
            <a:pPr lvl="0"/>
            <a:r>
              <a:rPr lang="en-US" dirty="0"/>
              <a:t>Presenter title</a:t>
            </a:r>
          </a:p>
        </p:txBody>
      </p:sp>
      <p:sp>
        <p:nvSpPr>
          <p:cNvPr id="12" name="logo">
            <a:extLst>
              <a:ext uri="{FF2B5EF4-FFF2-40B4-BE49-F238E27FC236}">
                <a16:creationId xmlns:a16="http://schemas.microsoft.com/office/drawing/2014/main" id="{AB8BC2DD-84B5-4F8F-A423-6FB062BC5686}"/>
              </a:ext>
            </a:extLst>
          </p:cNvPr>
          <p:cNvSpPr>
            <a:spLocks noChangeAspect="1" noEditPoints="1"/>
          </p:cNvSpPr>
          <p:nvPr userDrawn="1"/>
        </p:nvSpPr>
        <p:spPr bwMode="black">
          <a:xfrm>
            <a:off x="285242" y="5862684"/>
            <a:ext cx="722492" cy="722489"/>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5" name="Straight Connector 14">
            <a:extLst>
              <a:ext uri="{FF2B5EF4-FFF2-40B4-BE49-F238E27FC236}">
                <a16:creationId xmlns:a16="http://schemas.microsoft.com/office/drawing/2014/main" id="{25F42D53-C0F3-4FCF-96CA-B219F03FA656}"/>
              </a:ext>
            </a:extLst>
          </p:cNvPr>
          <p:cNvCxnSpPr>
            <a:cxnSpLocks/>
          </p:cNvCxnSpPr>
          <p:nvPr userDrawn="1"/>
        </p:nvCxnSpPr>
        <p:spPr bwMode="gray">
          <a:xfrm>
            <a:off x="0" y="3502800"/>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67324B-E99B-DA34-1F29-5D1DA066D2E9}"/>
              </a:ext>
            </a:extLst>
          </p:cNvPr>
          <p:cNvCxnSpPr>
            <a:cxnSpLocks/>
          </p:cNvCxnSpPr>
          <p:nvPr userDrawn="1"/>
        </p:nvCxnSpPr>
        <p:spPr bwMode="gray">
          <a:xfrm>
            <a:off x="0" y="1306231"/>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C748522-55AB-1FAD-943A-A330F32729E5}"/>
              </a:ext>
            </a:extLst>
          </p:cNvPr>
          <p:cNvCxnSpPr>
            <a:cxnSpLocks/>
          </p:cNvCxnSpPr>
          <p:nvPr userDrawn="1"/>
        </p:nvCxnSpPr>
        <p:spPr bwMode="gray">
          <a:xfrm>
            <a:off x="0" y="2405963"/>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6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One Line Section Divider with Blue Background">
    <p:bg>
      <p:bgPr>
        <a:solidFill>
          <a:schemeClr val="accent6"/>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798" y="3785179"/>
            <a:ext cx="10800000" cy="981038"/>
          </a:xfrm>
          <a:ln>
            <a:noFill/>
          </a:ln>
        </p:spPr>
        <p:txBody>
          <a:bodyPr anchor="b" anchorCtr="0">
            <a:spAutoFit/>
          </a:bodyPr>
          <a:lstStyle>
            <a:lvl1pPr marL="0" indent="0">
              <a:lnSpc>
                <a:spcPct val="95000"/>
              </a:lnSpc>
              <a:buNone/>
              <a:defRPr sz="6000">
                <a:solidFill>
                  <a:schemeClr val="tx1"/>
                </a:solidFill>
                <a:latin typeface="+mj-lt"/>
              </a:defRPr>
            </a:lvl1pPr>
          </a:lstStyle>
          <a:p>
            <a:pPr lvl="0"/>
            <a:r>
              <a:rPr lang="en-US" dirty="0"/>
              <a:t>One-line section divider</a:t>
            </a:r>
          </a:p>
        </p:txBody>
      </p:sp>
      <p:cxnSp>
        <p:nvCxnSpPr>
          <p:cNvPr id="6" name="Straight Connector 5">
            <a:extLst>
              <a:ext uri="{FF2B5EF4-FFF2-40B4-BE49-F238E27FC236}">
                <a16:creationId xmlns:a16="http://schemas.microsoft.com/office/drawing/2014/main" id="{F23CD728-6944-4B05-8B1E-5E869668F67E}"/>
              </a:ext>
            </a:extLst>
          </p:cNvPr>
          <p:cNvCxnSpPr>
            <a:cxnSpLocks/>
          </p:cNvCxnSpPr>
          <p:nvPr userDrawn="1"/>
        </p:nvCxnSpPr>
        <p:spPr bwMode="black">
          <a:xfrm>
            <a:off x="0" y="4726466"/>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ogo">
            <a:extLst>
              <a:ext uri="{FF2B5EF4-FFF2-40B4-BE49-F238E27FC236}">
                <a16:creationId xmlns:a16="http://schemas.microsoft.com/office/drawing/2014/main" id="{11333140-C4C1-47FE-BCFF-E27A119C4B9B}"/>
              </a:ext>
            </a:extLst>
          </p:cNvPr>
          <p:cNvSpPr>
            <a:spLocks noChangeAspect="1" noEditPoints="1"/>
          </p:cNvSpPr>
          <p:nvPr userDrawn="1"/>
        </p:nvSpPr>
        <p:spPr bwMode="black">
          <a:xfrm>
            <a:off x="11386100" y="3960327"/>
            <a:ext cx="536124" cy="536123"/>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Footer Placeholder 1">
            <a:extLst>
              <a:ext uri="{FF2B5EF4-FFF2-40B4-BE49-F238E27FC236}">
                <a16:creationId xmlns:a16="http://schemas.microsoft.com/office/drawing/2014/main" id="{4F031475-DC0E-9DD8-8356-03CDCA0BB631}"/>
              </a:ext>
            </a:extLst>
          </p:cNvPr>
          <p:cNvSpPr>
            <a:spLocks noGrp="1"/>
          </p:cNvSpPr>
          <p:nvPr>
            <p:ph type="ftr" sz="quarter" idx="17"/>
          </p:nvPr>
        </p:nvSpPr>
        <p:spPr/>
        <p:txBody>
          <a:bodyPr/>
          <a:lstStyle/>
          <a:p>
            <a:r>
              <a:rPr lang="en-US"/>
              <a:t>Private / HP Confidential / Internal Use Only</a:t>
            </a:r>
            <a:endParaRPr lang="en-US" dirty="0"/>
          </a:p>
        </p:txBody>
      </p:sp>
      <p:sp>
        <p:nvSpPr>
          <p:cNvPr id="3" name="Slide Number Placeholder 2">
            <a:extLst>
              <a:ext uri="{FF2B5EF4-FFF2-40B4-BE49-F238E27FC236}">
                <a16:creationId xmlns:a16="http://schemas.microsoft.com/office/drawing/2014/main" id="{2A05191F-BFA7-F1B1-550B-77342118FE96}"/>
              </a:ext>
            </a:extLst>
          </p:cNvPr>
          <p:cNvSpPr>
            <a:spLocks noGrp="1"/>
          </p:cNvSpPr>
          <p:nvPr>
            <p:ph type="sldNum" sz="quarter" idx="18"/>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61047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wo Line Section Divider with Blue Background">
    <p:bg>
      <p:bgPr>
        <a:solidFill>
          <a:schemeClr val="accent6"/>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799" y="4628198"/>
            <a:ext cx="10800000" cy="981038"/>
          </a:xfrm>
          <a:ln>
            <a:noFill/>
          </a:ln>
        </p:spPr>
        <p:txBody>
          <a:bodyPr anchor="b" anchorCtr="0">
            <a:spAutoFit/>
          </a:bodyPr>
          <a:lstStyle>
            <a:lvl1pPr marL="0" indent="0">
              <a:lnSpc>
                <a:spcPct val="95000"/>
              </a:lnSpc>
              <a:buNone/>
              <a:defRPr sz="6000">
                <a:solidFill>
                  <a:schemeClr val="tx1"/>
                </a:solidFill>
                <a:latin typeface="+mj-lt"/>
              </a:defRPr>
            </a:lvl1pPr>
          </a:lstStyle>
          <a:p>
            <a:pPr lvl="0"/>
            <a:r>
              <a:rPr lang="en-US" dirty="0"/>
              <a:t>Two-line section divider</a:t>
            </a:r>
          </a:p>
        </p:txBody>
      </p:sp>
      <p:cxnSp>
        <p:nvCxnSpPr>
          <p:cNvPr id="6" name="Straight Connector 5">
            <a:extLst>
              <a:ext uri="{FF2B5EF4-FFF2-40B4-BE49-F238E27FC236}">
                <a16:creationId xmlns:a16="http://schemas.microsoft.com/office/drawing/2014/main" id="{F23CD728-6944-4B05-8B1E-5E869668F67E}"/>
              </a:ext>
            </a:extLst>
          </p:cNvPr>
          <p:cNvCxnSpPr>
            <a:cxnSpLocks/>
          </p:cNvCxnSpPr>
          <p:nvPr userDrawn="1"/>
        </p:nvCxnSpPr>
        <p:spPr bwMode="black">
          <a:xfrm>
            <a:off x="0" y="556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ogo">
            <a:extLst>
              <a:ext uri="{FF2B5EF4-FFF2-40B4-BE49-F238E27FC236}">
                <a16:creationId xmlns:a16="http://schemas.microsoft.com/office/drawing/2014/main" id="{11333140-C4C1-47FE-BCFF-E27A119C4B9B}"/>
              </a:ext>
            </a:extLst>
          </p:cNvPr>
          <p:cNvSpPr>
            <a:spLocks noChangeAspect="1" noEditPoints="1"/>
          </p:cNvSpPr>
          <p:nvPr userDrawn="1"/>
        </p:nvSpPr>
        <p:spPr bwMode="black">
          <a:xfrm>
            <a:off x="11386100" y="4803346"/>
            <a:ext cx="536124" cy="536123"/>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Footer Placeholder 1">
            <a:extLst>
              <a:ext uri="{FF2B5EF4-FFF2-40B4-BE49-F238E27FC236}">
                <a16:creationId xmlns:a16="http://schemas.microsoft.com/office/drawing/2014/main" id="{D6B11D44-4DD0-C9E2-987F-C3D635674373}"/>
              </a:ext>
            </a:extLst>
          </p:cNvPr>
          <p:cNvSpPr>
            <a:spLocks noGrp="1"/>
          </p:cNvSpPr>
          <p:nvPr>
            <p:ph type="ftr" sz="quarter" idx="17"/>
          </p:nvPr>
        </p:nvSpPr>
        <p:spPr/>
        <p:txBody>
          <a:bodyPr/>
          <a:lstStyle/>
          <a:p>
            <a:r>
              <a:rPr lang="en-US"/>
              <a:t>Private / HP Confidential / Internal Use Only</a:t>
            </a:r>
            <a:endParaRPr lang="en-US" dirty="0"/>
          </a:p>
        </p:txBody>
      </p:sp>
      <p:sp>
        <p:nvSpPr>
          <p:cNvPr id="3" name="Slide Number Placeholder 2">
            <a:extLst>
              <a:ext uri="{FF2B5EF4-FFF2-40B4-BE49-F238E27FC236}">
                <a16:creationId xmlns:a16="http://schemas.microsoft.com/office/drawing/2014/main" id="{570D702B-5812-314E-57A0-F942A1D33946}"/>
              </a:ext>
            </a:extLst>
          </p:cNvPr>
          <p:cNvSpPr>
            <a:spLocks noGrp="1"/>
          </p:cNvSpPr>
          <p:nvPr>
            <p:ph type="sldNum" sz="quarter" idx="18"/>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405151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One Line Section Divider with White Type">
    <p:bg>
      <p:bgPr>
        <a:solidFill>
          <a:schemeClr val="bg1"/>
        </a:solidFill>
        <a:effectLst/>
      </p:bgPr>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88BACFE0-A39A-E877-6EA7-BA45E0E06429}"/>
              </a:ext>
            </a:extLst>
          </p:cNvPr>
          <p:cNvSpPr>
            <a:spLocks noGrp="1"/>
          </p:cNvSpPr>
          <p:nvPr>
            <p:ph type="pic" sz="quarter" idx="17" hasCustomPrompt="1"/>
          </p:nvPr>
        </p:nvSpPr>
        <p:spPr>
          <a:xfrm>
            <a:off x="0" y="0"/>
            <a:ext cx="12192000" cy="6858000"/>
          </a:xfrm>
          <a:custGeom>
            <a:avLst/>
            <a:gdLst>
              <a:gd name="connsiteX0" fmla="*/ 0 w 12192000"/>
              <a:gd name="connsiteY0" fmla="*/ 4726099 h 6858000"/>
              <a:gd name="connsiteX1" fmla="*/ 12192000 w 12192000"/>
              <a:gd name="connsiteY1" fmla="*/ 4726099 h 6858000"/>
              <a:gd name="connsiteX2" fmla="*/ 12192000 w 12192000"/>
              <a:gd name="connsiteY2" fmla="*/ 6858000 h 6858000"/>
              <a:gd name="connsiteX3" fmla="*/ 0 w 12192000"/>
              <a:gd name="connsiteY3" fmla="*/ 6858000 h 6858000"/>
              <a:gd name="connsiteX4" fmla="*/ 11773512 w 12192000"/>
              <a:gd name="connsiteY4" fmla="*/ 4163856 h 6858000"/>
              <a:gd name="connsiteX5" fmla="*/ 11713912 w 12192000"/>
              <a:gd name="connsiteY5" fmla="*/ 4328064 h 6858000"/>
              <a:gd name="connsiteX6" fmla="*/ 11756440 w 12192000"/>
              <a:gd name="connsiteY6" fmla="*/ 4328064 h 6858000"/>
              <a:gd name="connsiteX7" fmla="*/ 11816350 w 12192000"/>
              <a:gd name="connsiteY7" fmla="*/ 4163856 h 6858000"/>
              <a:gd name="connsiteX8" fmla="*/ 11773512 w 12192000"/>
              <a:gd name="connsiteY8" fmla="*/ 4163856 h 6858000"/>
              <a:gd name="connsiteX9" fmla="*/ 11654002 w 12192000"/>
              <a:gd name="connsiteY9" fmla="*/ 3977596 h 6858000"/>
              <a:gd name="connsiteX10" fmla="*/ 11641895 w 12192000"/>
              <a:gd name="connsiteY10" fmla="*/ 3977904 h 6858000"/>
              <a:gd name="connsiteX11" fmla="*/ 11587262 w 12192000"/>
              <a:gd name="connsiteY11" fmla="*/ 4128774 h 6858000"/>
              <a:gd name="connsiteX12" fmla="*/ 11634755 w 12192000"/>
              <a:gd name="connsiteY12" fmla="*/ 4128774 h 6858000"/>
              <a:gd name="connsiteX13" fmla="*/ 11668902 w 12192000"/>
              <a:gd name="connsiteY13" fmla="*/ 4177194 h 6858000"/>
              <a:gd name="connsiteX14" fmla="*/ 11601231 w 12192000"/>
              <a:gd name="connsiteY14" fmla="*/ 4363434 h 6858000"/>
              <a:gd name="connsiteX15" fmla="*/ 11544424 w 12192000"/>
              <a:gd name="connsiteY15" fmla="*/ 4363434 h 6858000"/>
              <a:gd name="connsiteX16" fmla="*/ 11617062 w 12192000"/>
              <a:gd name="connsiteY16" fmla="*/ 4163856 h 6858000"/>
              <a:gd name="connsiteX17" fmla="*/ 11574224 w 12192000"/>
              <a:gd name="connsiteY17" fmla="*/ 4163856 h 6858000"/>
              <a:gd name="connsiteX18" fmla="*/ 11501588 w 12192000"/>
              <a:gd name="connsiteY18" fmla="*/ 4363434 h 6858000"/>
              <a:gd name="connsiteX19" fmla="*/ 11444781 w 12192000"/>
              <a:gd name="connsiteY19" fmla="*/ 4363434 h 6858000"/>
              <a:gd name="connsiteX20" fmla="*/ 11530145 w 12192000"/>
              <a:gd name="connsiteY20" fmla="*/ 4128774 h 6858000"/>
              <a:gd name="connsiteX21" fmla="*/ 11581674 w 12192000"/>
              <a:gd name="connsiteY21" fmla="*/ 3987522 h 6858000"/>
              <a:gd name="connsiteX22" fmla="*/ 11385802 w 12192000"/>
              <a:gd name="connsiteY22" fmla="*/ 4245796 h 6858000"/>
              <a:gd name="connsiteX23" fmla="*/ 11591919 w 12192000"/>
              <a:gd name="connsiteY23" fmla="*/ 4506864 h 6858000"/>
              <a:gd name="connsiteX24" fmla="*/ 11641584 w 12192000"/>
              <a:gd name="connsiteY24" fmla="*/ 4369969 h 6858000"/>
              <a:gd name="connsiteX25" fmla="*/ 11729433 w 12192000"/>
              <a:gd name="connsiteY25" fmla="*/ 4128774 h 6858000"/>
              <a:gd name="connsiteX26" fmla="*/ 11834043 w 12192000"/>
              <a:gd name="connsiteY26" fmla="*/ 4128774 h 6858000"/>
              <a:gd name="connsiteX27" fmla="*/ 11868190 w 12192000"/>
              <a:gd name="connsiteY27" fmla="*/ 4177194 h 6858000"/>
              <a:gd name="connsiteX28" fmla="*/ 11808590 w 12192000"/>
              <a:gd name="connsiteY28" fmla="*/ 4340786 h 6858000"/>
              <a:gd name="connsiteX29" fmla="*/ 11776305 w 12192000"/>
              <a:gd name="connsiteY29" fmla="*/ 4363434 h 6858000"/>
              <a:gd name="connsiteX30" fmla="*/ 11700874 w 12192000"/>
              <a:gd name="connsiteY30" fmla="*/ 4363434 h 6858000"/>
              <a:gd name="connsiteX31" fmla="*/ 11645931 w 12192000"/>
              <a:gd name="connsiteY31" fmla="*/ 4513996 h 6858000"/>
              <a:gd name="connsiteX32" fmla="*/ 11654002 w 12192000"/>
              <a:gd name="connsiteY32" fmla="*/ 4513996 h 6858000"/>
              <a:gd name="connsiteX33" fmla="*/ 11922202 w 12192000"/>
              <a:gd name="connsiteY33" fmla="*/ 4245796 h 6858000"/>
              <a:gd name="connsiteX34" fmla="*/ 11654002 w 12192000"/>
              <a:gd name="connsiteY34" fmla="*/ 3977596 h 6858000"/>
              <a:gd name="connsiteX35" fmla="*/ 0 w 12192000"/>
              <a:gd name="connsiteY35" fmla="*/ 0 h 6858000"/>
              <a:gd name="connsiteX36" fmla="*/ 12192000 w 12192000"/>
              <a:gd name="connsiteY36" fmla="*/ 0 h 6858000"/>
              <a:gd name="connsiteX37" fmla="*/ 12192000 w 12192000"/>
              <a:gd name="connsiteY37" fmla="*/ 4710224 h 6858000"/>
              <a:gd name="connsiteX38" fmla="*/ 0 w 12192000"/>
              <a:gd name="connsiteY38" fmla="*/ 47102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0" y="4726099"/>
                </a:moveTo>
                <a:lnTo>
                  <a:pt x="12192000" y="4726099"/>
                </a:lnTo>
                <a:lnTo>
                  <a:pt x="12192000" y="6858000"/>
                </a:lnTo>
                <a:lnTo>
                  <a:pt x="0" y="6858000"/>
                </a:lnTo>
                <a:close/>
                <a:moveTo>
                  <a:pt x="11773512" y="4163856"/>
                </a:moveTo>
                <a:cubicBezTo>
                  <a:pt x="11713912" y="4328064"/>
                  <a:pt x="11713912" y="4328064"/>
                  <a:pt x="11713912" y="4328064"/>
                </a:cubicBezTo>
                <a:cubicBezTo>
                  <a:pt x="11756440" y="4328064"/>
                  <a:pt x="11756440" y="4328064"/>
                  <a:pt x="11756440" y="4328064"/>
                </a:cubicBezTo>
                <a:lnTo>
                  <a:pt x="11816350" y="4163856"/>
                </a:lnTo>
                <a:cubicBezTo>
                  <a:pt x="11773512" y="4163856"/>
                  <a:pt x="11773512" y="4163856"/>
                  <a:pt x="11773512" y="4163856"/>
                </a:cubicBezTo>
                <a:close/>
                <a:moveTo>
                  <a:pt x="11654002" y="3977596"/>
                </a:moveTo>
                <a:cubicBezTo>
                  <a:pt x="11649968" y="3977596"/>
                  <a:pt x="11645931" y="3977904"/>
                  <a:pt x="11641895" y="3977904"/>
                </a:cubicBezTo>
                <a:cubicBezTo>
                  <a:pt x="11641895" y="3977904"/>
                  <a:pt x="11641895" y="3977904"/>
                  <a:pt x="11587262" y="4128774"/>
                </a:cubicBezTo>
                <a:cubicBezTo>
                  <a:pt x="11587262" y="4128774"/>
                  <a:pt x="11587262" y="4128774"/>
                  <a:pt x="11634755" y="4128774"/>
                </a:cubicBezTo>
                <a:cubicBezTo>
                  <a:pt x="11663314" y="4128774"/>
                  <a:pt x="11678524" y="4150497"/>
                  <a:pt x="11668902" y="4177194"/>
                </a:cubicBezTo>
                <a:cubicBezTo>
                  <a:pt x="11668902" y="4177194"/>
                  <a:pt x="11668902" y="4177194"/>
                  <a:pt x="11601231" y="4363434"/>
                </a:cubicBezTo>
                <a:cubicBezTo>
                  <a:pt x="11601231" y="4363434"/>
                  <a:pt x="11601231" y="4363434"/>
                  <a:pt x="11544424" y="4363434"/>
                </a:cubicBezTo>
                <a:cubicBezTo>
                  <a:pt x="11544424" y="4363434"/>
                  <a:pt x="11544424" y="4363434"/>
                  <a:pt x="11617062" y="4163856"/>
                </a:cubicBezTo>
                <a:cubicBezTo>
                  <a:pt x="11617062" y="4163856"/>
                  <a:pt x="11617062" y="4163856"/>
                  <a:pt x="11574224" y="4163856"/>
                </a:cubicBezTo>
                <a:cubicBezTo>
                  <a:pt x="11574224" y="4163856"/>
                  <a:pt x="11574224" y="4163856"/>
                  <a:pt x="11501588" y="4363434"/>
                </a:cubicBezTo>
                <a:cubicBezTo>
                  <a:pt x="11501588" y="4363434"/>
                  <a:pt x="11501588" y="4363434"/>
                  <a:pt x="11444781" y="4363434"/>
                </a:cubicBezTo>
                <a:cubicBezTo>
                  <a:pt x="11444781" y="4363434"/>
                  <a:pt x="11444781" y="4363434"/>
                  <a:pt x="11530145" y="4128774"/>
                </a:cubicBezTo>
                <a:cubicBezTo>
                  <a:pt x="11530145" y="4128774"/>
                  <a:pt x="11530145" y="4128774"/>
                  <a:pt x="11581674" y="3987522"/>
                </a:cubicBezTo>
                <a:cubicBezTo>
                  <a:pt x="11468683" y="4019192"/>
                  <a:pt x="11385802" y="4122876"/>
                  <a:pt x="11385802" y="4245796"/>
                </a:cubicBezTo>
                <a:cubicBezTo>
                  <a:pt x="11385802" y="4372456"/>
                  <a:pt x="11473650" y="4478606"/>
                  <a:pt x="11591919" y="4506864"/>
                </a:cubicBezTo>
                <a:cubicBezTo>
                  <a:pt x="11591919" y="4506864"/>
                  <a:pt x="11591919" y="4506864"/>
                  <a:pt x="11641584" y="4369969"/>
                </a:cubicBezTo>
                <a:cubicBezTo>
                  <a:pt x="11641584" y="4369969"/>
                  <a:pt x="11641584" y="4369969"/>
                  <a:pt x="11729433" y="4128774"/>
                </a:cubicBezTo>
                <a:cubicBezTo>
                  <a:pt x="11729433" y="4128774"/>
                  <a:pt x="11729433" y="4128774"/>
                  <a:pt x="11834043" y="4128774"/>
                </a:cubicBezTo>
                <a:cubicBezTo>
                  <a:pt x="11862602" y="4128774"/>
                  <a:pt x="11877812" y="4150497"/>
                  <a:pt x="11868190" y="4177194"/>
                </a:cubicBezTo>
                <a:cubicBezTo>
                  <a:pt x="11868190" y="4177194"/>
                  <a:pt x="11868190" y="4177194"/>
                  <a:pt x="11808590" y="4340786"/>
                </a:cubicBezTo>
                <a:cubicBezTo>
                  <a:pt x="11803933" y="4353199"/>
                  <a:pt x="11789653" y="4363434"/>
                  <a:pt x="11776305" y="4363434"/>
                </a:cubicBezTo>
                <a:cubicBezTo>
                  <a:pt x="11776305" y="4363434"/>
                  <a:pt x="11776305" y="4363434"/>
                  <a:pt x="11700874" y="4363434"/>
                </a:cubicBezTo>
                <a:cubicBezTo>
                  <a:pt x="11700874" y="4363434"/>
                  <a:pt x="11700874" y="4363434"/>
                  <a:pt x="11645931" y="4513996"/>
                </a:cubicBezTo>
                <a:cubicBezTo>
                  <a:pt x="11648724" y="4513996"/>
                  <a:pt x="11651519" y="4513996"/>
                  <a:pt x="11654002" y="4513996"/>
                </a:cubicBezTo>
                <a:cubicBezTo>
                  <a:pt x="11802071" y="4513996"/>
                  <a:pt x="11922202" y="4393871"/>
                  <a:pt x="11922202" y="4245796"/>
                </a:cubicBezTo>
                <a:cubicBezTo>
                  <a:pt x="11922202" y="4097720"/>
                  <a:pt x="11802071" y="3977596"/>
                  <a:pt x="11654002" y="3977596"/>
                </a:cubicBezTo>
                <a:close/>
                <a:moveTo>
                  <a:pt x="0" y="0"/>
                </a:moveTo>
                <a:lnTo>
                  <a:pt x="12192000" y="0"/>
                </a:lnTo>
                <a:lnTo>
                  <a:pt x="12192000" y="4710224"/>
                </a:lnTo>
                <a:lnTo>
                  <a:pt x="0" y="4710224"/>
                </a:lnTo>
                <a:close/>
              </a:path>
            </a:pathLst>
          </a:custGeom>
          <a:solidFill>
            <a:schemeClr val="bg1">
              <a:lumMod val="7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white">
          <a:xfrm>
            <a:off x="304800" y="3762529"/>
            <a:ext cx="11582400" cy="981038"/>
          </a:xfrm>
          <a:ln>
            <a:noFill/>
          </a:ln>
        </p:spPr>
        <p:txBody>
          <a:bodyPr anchor="b" anchorCtr="0">
            <a:spAutoFit/>
          </a:bodyPr>
          <a:lstStyle>
            <a:lvl1pPr marL="0" indent="0">
              <a:lnSpc>
                <a:spcPct val="95000"/>
              </a:lnSpc>
              <a:buNone/>
              <a:defRPr sz="6000">
                <a:solidFill>
                  <a:schemeClr val="bg1"/>
                </a:solidFill>
                <a:latin typeface="+mj-lt"/>
              </a:defRPr>
            </a:lvl1pPr>
          </a:lstStyle>
          <a:p>
            <a:pPr lvl="0"/>
            <a:r>
              <a:rPr lang="en-US" dirty="0"/>
              <a:t>One-line section divider</a:t>
            </a:r>
          </a:p>
        </p:txBody>
      </p:sp>
      <p:sp>
        <p:nvSpPr>
          <p:cNvPr id="2" name="Footer Placeholder 1">
            <a:extLst>
              <a:ext uri="{FF2B5EF4-FFF2-40B4-BE49-F238E27FC236}">
                <a16:creationId xmlns:a16="http://schemas.microsoft.com/office/drawing/2014/main" id="{9AF705F8-7227-AA06-2347-DA4522E63EC0}"/>
              </a:ext>
            </a:extLst>
          </p:cNvPr>
          <p:cNvSpPr>
            <a:spLocks noGrp="1"/>
          </p:cNvSpPr>
          <p:nvPr>
            <p:ph type="ftr" sz="quarter" idx="18"/>
          </p:nvPr>
        </p:nvSpPr>
        <p:spPr/>
        <p:txBody>
          <a:bodyPr/>
          <a:lstStyle>
            <a:lvl1pPr>
              <a:defRPr>
                <a:solidFill>
                  <a:schemeClr val="bg1"/>
                </a:solidFill>
              </a:defRPr>
            </a:lvl1p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597B8C1D-8C8B-96AD-6C7D-490D00EFB702}"/>
              </a:ext>
            </a:extLst>
          </p:cNvPr>
          <p:cNvSpPr>
            <a:spLocks noGrp="1"/>
          </p:cNvSpPr>
          <p:nvPr>
            <p:ph type="sldNum" sz="quarter" idx="19"/>
          </p:nvPr>
        </p:nvSpPr>
        <p:spPr/>
        <p:txBody>
          <a:bodyPr/>
          <a:lstStyle>
            <a:lvl1pPr>
              <a:defRPr>
                <a:solidFill>
                  <a:schemeClr val="bg1"/>
                </a:solidFill>
              </a:defRPr>
            </a:lvl1p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421041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wo Line Section Divider with White Type">
    <p:bg>
      <p:bgPr>
        <a:solidFill>
          <a:schemeClr val="bg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A0AAA198-7951-F8F8-E17C-39A2F64A3B44}"/>
              </a:ext>
            </a:extLst>
          </p:cNvPr>
          <p:cNvSpPr>
            <a:spLocks noGrp="1"/>
          </p:cNvSpPr>
          <p:nvPr>
            <p:ph type="pic" sz="quarter" idx="17" hasCustomPrompt="1"/>
          </p:nvPr>
        </p:nvSpPr>
        <p:spPr>
          <a:xfrm>
            <a:off x="0" y="0"/>
            <a:ext cx="12192000" cy="6858000"/>
          </a:xfrm>
          <a:custGeom>
            <a:avLst/>
            <a:gdLst>
              <a:gd name="connsiteX0" fmla="*/ 0 w 12192000"/>
              <a:gd name="connsiteY0" fmla="*/ 5581475 h 6858000"/>
              <a:gd name="connsiteX1" fmla="*/ 12192000 w 12192000"/>
              <a:gd name="connsiteY1" fmla="*/ 5581475 h 6858000"/>
              <a:gd name="connsiteX2" fmla="*/ 12192000 w 12192000"/>
              <a:gd name="connsiteY2" fmla="*/ 6858000 h 6858000"/>
              <a:gd name="connsiteX3" fmla="*/ 0 w 12192000"/>
              <a:gd name="connsiteY3" fmla="*/ 6858000 h 6858000"/>
              <a:gd name="connsiteX4" fmla="*/ 11773512 w 12192000"/>
              <a:gd name="connsiteY4" fmla="*/ 4993824 h 6858000"/>
              <a:gd name="connsiteX5" fmla="*/ 11713912 w 12192000"/>
              <a:gd name="connsiteY5" fmla="*/ 5158032 h 6858000"/>
              <a:gd name="connsiteX6" fmla="*/ 11756440 w 12192000"/>
              <a:gd name="connsiteY6" fmla="*/ 5158032 h 6858000"/>
              <a:gd name="connsiteX7" fmla="*/ 11816350 w 12192000"/>
              <a:gd name="connsiteY7" fmla="*/ 4993824 h 6858000"/>
              <a:gd name="connsiteX8" fmla="*/ 11773512 w 12192000"/>
              <a:gd name="connsiteY8" fmla="*/ 4993824 h 6858000"/>
              <a:gd name="connsiteX9" fmla="*/ 11654002 w 12192000"/>
              <a:gd name="connsiteY9" fmla="*/ 4807564 h 6858000"/>
              <a:gd name="connsiteX10" fmla="*/ 11641895 w 12192000"/>
              <a:gd name="connsiteY10" fmla="*/ 4807872 h 6858000"/>
              <a:gd name="connsiteX11" fmla="*/ 11587262 w 12192000"/>
              <a:gd name="connsiteY11" fmla="*/ 4958742 h 6858000"/>
              <a:gd name="connsiteX12" fmla="*/ 11634755 w 12192000"/>
              <a:gd name="connsiteY12" fmla="*/ 4958742 h 6858000"/>
              <a:gd name="connsiteX13" fmla="*/ 11668902 w 12192000"/>
              <a:gd name="connsiteY13" fmla="*/ 5007162 h 6858000"/>
              <a:gd name="connsiteX14" fmla="*/ 11601231 w 12192000"/>
              <a:gd name="connsiteY14" fmla="*/ 5193402 h 6858000"/>
              <a:gd name="connsiteX15" fmla="*/ 11544424 w 12192000"/>
              <a:gd name="connsiteY15" fmla="*/ 5193402 h 6858000"/>
              <a:gd name="connsiteX16" fmla="*/ 11617062 w 12192000"/>
              <a:gd name="connsiteY16" fmla="*/ 4993824 h 6858000"/>
              <a:gd name="connsiteX17" fmla="*/ 11574224 w 12192000"/>
              <a:gd name="connsiteY17" fmla="*/ 4993824 h 6858000"/>
              <a:gd name="connsiteX18" fmla="*/ 11501588 w 12192000"/>
              <a:gd name="connsiteY18" fmla="*/ 5193402 h 6858000"/>
              <a:gd name="connsiteX19" fmla="*/ 11444781 w 12192000"/>
              <a:gd name="connsiteY19" fmla="*/ 5193402 h 6858000"/>
              <a:gd name="connsiteX20" fmla="*/ 11530145 w 12192000"/>
              <a:gd name="connsiteY20" fmla="*/ 4958742 h 6858000"/>
              <a:gd name="connsiteX21" fmla="*/ 11581674 w 12192000"/>
              <a:gd name="connsiteY21" fmla="*/ 4817490 h 6858000"/>
              <a:gd name="connsiteX22" fmla="*/ 11385802 w 12192000"/>
              <a:gd name="connsiteY22" fmla="*/ 5075764 h 6858000"/>
              <a:gd name="connsiteX23" fmla="*/ 11591919 w 12192000"/>
              <a:gd name="connsiteY23" fmla="*/ 5336832 h 6858000"/>
              <a:gd name="connsiteX24" fmla="*/ 11641584 w 12192000"/>
              <a:gd name="connsiteY24" fmla="*/ 5199937 h 6858000"/>
              <a:gd name="connsiteX25" fmla="*/ 11729433 w 12192000"/>
              <a:gd name="connsiteY25" fmla="*/ 4958742 h 6858000"/>
              <a:gd name="connsiteX26" fmla="*/ 11834043 w 12192000"/>
              <a:gd name="connsiteY26" fmla="*/ 4958742 h 6858000"/>
              <a:gd name="connsiteX27" fmla="*/ 11868190 w 12192000"/>
              <a:gd name="connsiteY27" fmla="*/ 5007162 h 6858000"/>
              <a:gd name="connsiteX28" fmla="*/ 11808590 w 12192000"/>
              <a:gd name="connsiteY28" fmla="*/ 5170754 h 6858000"/>
              <a:gd name="connsiteX29" fmla="*/ 11776305 w 12192000"/>
              <a:gd name="connsiteY29" fmla="*/ 5193402 h 6858000"/>
              <a:gd name="connsiteX30" fmla="*/ 11700874 w 12192000"/>
              <a:gd name="connsiteY30" fmla="*/ 5193402 h 6858000"/>
              <a:gd name="connsiteX31" fmla="*/ 11645931 w 12192000"/>
              <a:gd name="connsiteY31" fmla="*/ 5343964 h 6858000"/>
              <a:gd name="connsiteX32" fmla="*/ 11654002 w 12192000"/>
              <a:gd name="connsiteY32" fmla="*/ 5343964 h 6858000"/>
              <a:gd name="connsiteX33" fmla="*/ 11922202 w 12192000"/>
              <a:gd name="connsiteY33" fmla="*/ 5075764 h 6858000"/>
              <a:gd name="connsiteX34" fmla="*/ 11654002 w 12192000"/>
              <a:gd name="connsiteY34" fmla="*/ 4807564 h 6858000"/>
              <a:gd name="connsiteX35" fmla="*/ 0 w 12192000"/>
              <a:gd name="connsiteY35" fmla="*/ 0 h 6858000"/>
              <a:gd name="connsiteX36" fmla="*/ 12192000 w 12192000"/>
              <a:gd name="connsiteY36" fmla="*/ 0 h 6858000"/>
              <a:gd name="connsiteX37" fmla="*/ 12192000 w 12192000"/>
              <a:gd name="connsiteY37" fmla="*/ 5565600 h 6858000"/>
              <a:gd name="connsiteX38" fmla="*/ 0 w 12192000"/>
              <a:gd name="connsiteY38" fmla="*/ 556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0" y="5581475"/>
                </a:moveTo>
                <a:lnTo>
                  <a:pt x="12192000" y="5581475"/>
                </a:lnTo>
                <a:lnTo>
                  <a:pt x="12192000" y="6858000"/>
                </a:lnTo>
                <a:lnTo>
                  <a:pt x="0" y="6858000"/>
                </a:lnTo>
                <a:close/>
                <a:moveTo>
                  <a:pt x="11773512" y="4993824"/>
                </a:moveTo>
                <a:cubicBezTo>
                  <a:pt x="11713912" y="5158032"/>
                  <a:pt x="11713912" y="5158032"/>
                  <a:pt x="11713912" y="5158032"/>
                </a:cubicBezTo>
                <a:cubicBezTo>
                  <a:pt x="11756440" y="5158032"/>
                  <a:pt x="11756440" y="5158032"/>
                  <a:pt x="11756440" y="5158032"/>
                </a:cubicBezTo>
                <a:lnTo>
                  <a:pt x="11816350" y="4993824"/>
                </a:lnTo>
                <a:cubicBezTo>
                  <a:pt x="11773512" y="4993824"/>
                  <a:pt x="11773512" y="4993824"/>
                  <a:pt x="11773512" y="4993824"/>
                </a:cubicBezTo>
                <a:close/>
                <a:moveTo>
                  <a:pt x="11654002" y="4807564"/>
                </a:moveTo>
                <a:cubicBezTo>
                  <a:pt x="11649968" y="4807564"/>
                  <a:pt x="11645931" y="4807872"/>
                  <a:pt x="11641895" y="4807872"/>
                </a:cubicBezTo>
                <a:cubicBezTo>
                  <a:pt x="11641895" y="4807872"/>
                  <a:pt x="11641895" y="4807872"/>
                  <a:pt x="11587262" y="4958742"/>
                </a:cubicBezTo>
                <a:cubicBezTo>
                  <a:pt x="11587262" y="4958742"/>
                  <a:pt x="11587262" y="4958742"/>
                  <a:pt x="11634755" y="4958742"/>
                </a:cubicBezTo>
                <a:cubicBezTo>
                  <a:pt x="11663314" y="4958742"/>
                  <a:pt x="11678524" y="4980465"/>
                  <a:pt x="11668902" y="5007162"/>
                </a:cubicBezTo>
                <a:cubicBezTo>
                  <a:pt x="11668902" y="5007162"/>
                  <a:pt x="11668902" y="5007162"/>
                  <a:pt x="11601231" y="5193402"/>
                </a:cubicBezTo>
                <a:cubicBezTo>
                  <a:pt x="11601231" y="5193402"/>
                  <a:pt x="11601231" y="5193402"/>
                  <a:pt x="11544424" y="5193402"/>
                </a:cubicBezTo>
                <a:cubicBezTo>
                  <a:pt x="11544424" y="5193402"/>
                  <a:pt x="11544424" y="5193402"/>
                  <a:pt x="11617062" y="4993824"/>
                </a:cubicBezTo>
                <a:cubicBezTo>
                  <a:pt x="11617062" y="4993824"/>
                  <a:pt x="11617062" y="4993824"/>
                  <a:pt x="11574224" y="4993824"/>
                </a:cubicBezTo>
                <a:cubicBezTo>
                  <a:pt x="11574224" y="4993824"/>
                  <a:pt x="11574224" y="4993824"/>
                  <a:pt x="11501588" y="5193402"/>
                </a:cubicBezTo>
                <a:cubicBezTo>
                  <a:pt x="11501588" y="5193402"/>
                  <a:pt x="11501588" y="5193402"/>
                  <a:pt x="11444781" y="5193402"/>
                </a:cubicBezTo>
                <a:cubicBezTo>
                  <a:pt x="11444781" y="5193402"/>
                  <a:pt x="11444781" y="5193402"/>
                  <a:pt x="11530145" y="4958742"/>
                </a:cubicBezTo>
                <a:cubicBezTo>
                  <a:pt x="11530145" y="4958742"/>
                  <a:pt x="11530145" y="4958742"/>
                  <a:pt x="11581674" y="4817490"/>
                </a:cubicBezTo>
                <a:cubicBezTo>
                  <a:pt x="11468683" y="4849160"/>
                  <a:pt x="11385802" y="4952844"/>
                  <a:pt x="11385802" y="5075764"/>
                </a:cubicBezTo>
                <a:cubicBezTo>
                  <a:pt x="11385802" y="5202424"/>
                  <a:pt x="11473650" y="5308574"/>
                  <a:pt x="11591919" y="5336832"/>
                </a:cubicBezTo>
                <a:cubicBezTo>
                  <a:pt x="11591919" y="5336832"/>
                  <a:pt x="11591919" y="5336832"/>
                  <a:pt x="11641584" y="5199937"/>
                </a:cubicBezTo>
                <a:cubicBezTo>
                  <a:pt x="11641584" y="5199937"/>
                  <a:pt x="11641584" y="5199937"/>
                  <a:pt x="11729433" y="4958742"/>
                </a:cubicBezTo>
                <a:cubicBezTo>
                  <a:pt x="11729433" y="4958742"/>
                  <a:pt x="11729433" y="4958742"/>
                  <a:pt x="11834043" y="4958742"/>
                </a:cubicBezTo>
                <a:cubicBezTo>
                  <a:pt x="11862602" y="4958742"/>
                  <a:pt x="11877812" y="4980465"/>
                  <a:pt x="11868190" y="5007162"/>
                </a:cubicBezTo>
                <a:cubicBezTo>
                  <a:pt x="11868190" y="5007162"/>
                  <a:pt x="11868190" y="5007162"/>
                  <a:pt x="11808590" y="5170754"/>
                </a:cubicBezTo>
                <a:cubicBezTo>
                  <a:pt x="11803933" y="5183167"/>
                  <a:pt x="11789653" y="5193402"/>
                  <a:pt x="11776305" y="5193402"/>
                </a:cubicBezTo>
                <a:cubicBezTo>
                  <a:pt x="11776305" y="5193402"/>
                  <a:pt x="11776305" y="5193402"/>
                  <a:pt x="11700874" y="5193402"/>
                </a:cubicBezTo>
                <a:cubicBezTo>
                  <a:pt x="11700874" y="5193402"/>
                  <a:pt x="11700874" y="5193402"/>
                  <a:pt x="11645931" y="5343964"/>
                </a:cubicBezTo>
                <a:cubicBezTo>
                  <a:pt x="11648724" y="5343964"/>
                  <a:pt x="11651519" y="5343964"/>
                  <a:pt x="11654002" y="5343964"/>
                </a:cubicBezTo>
                <a:cubicBezTo>
                  <a:pt x="11802071" y="5343964"/>
                  <a:pt x="11922202" y="5223839"/>
                  <a:pt x="11922202" y="5075764"/>
                </a:cubicBezTo>
                <a:cubicBezTo>
                  <a:pt x="11922202" y="4927688"/>
                  <a:pt x="11802071" y="4807564"/>
                  <a:pt x="11654002" y="4807564"/>
                </a:cubicBezTo>
                <a:close/>
                <a:moveTo>
                  <a:pt x="0" y="0"/>
                </a:moveTo>
                <a:lnTo>
                  <a:pt x="12192000" y="0"/>
                </a:lnTo>
                <a:lnTo>
                  <a:pt x="12192000" y="5565600"/>
                </a:lnTo>
                <a:lnTo>
                  <a:pt x="0" y="5565600"/>
                </a:lnTo>
                <a:close/>
              </a:path>
            </a:pathLst>
          </a:custGeom>
          <a:solidFill>
            <a:schemeClr val="bg1">
              <a:lumMod val="7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800" y="4632872"/>
            <a:ext cx="11582400" cy="981038"/>
          </a:xfrm>
          <a:ln>
            <a:noFill/>
          </a:ln>
        </p:spPr>
        <p:txBody>
          <a:bodyPr anchor="b" anchorCtr="0">
            <a:spAutoFit/>
          </a:bodyPr>
          <a:lstStyle>
            <a:lvl1pPr marL="0" indent="0">
              <a:lnSpc>
                <a:spcPct val="95000"/>
              </a:lnSpc>
              <a:buNone/>
              <a:defRPr sz="6000">
                <a:solidFill>
                  <a:schemeClr val="bg1"/>
                </a:solidFill>
                <a:latin typeface="+mj-lt"/>
              </a:defRPr>
            </a:lvl1pPr>
          </a:lstStyle>
          <a:p>
            <a:pPr lvl="0"/>
            <a:r>
              <a:rPr lang="en-US" dirty="0"/>
              <a:t>Two-line section divider</a:t>
            </a:r>
          </a:p>
        </p:txBody>
      </p:sp>
      <p:sp>
        <p:nvSpPr>
          <p:cNvPr id="2" name="Footer Placeholder 1">
            <a:extLst>
              <a:ext uri="{FF2B5EF4-FFF2-40B4-BE49-F238E27FC236}">
                <a16:creationId xmlns:a16="http://schemas.microsoft.com/office/drawing/2014/main" id="{F1CFECB1-7A8B-0251-51EC-672F36920019}"/>
              </a:ext>
            </a:extLst>
          </p:cNvPr>
          <p:cNvSpPr>
            <a:spLocks noGrp="1"/>
          </p:cNvSpPr>
          <p:nvPr>
            <p:ph type="ftr" sz="quarter" idx="18"/>
          </p:nvPr>
        </p:nvSpPr>
        <p:spPr/>
        <p:txBody>
          <a:bodyPr/>
          <a:lstStyle>
            <a:lvl1pPr>
              <a:defRPr>
                <a:solidFill>
                  <a:schemeClr val="bg1"/>
                </a:solidFill>
              </a:defRPr>
            </a:lvl1p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B87E6AC7-3C06-7CB7-F407-81A4CC2BC274}"/>
              </a:ext>
            </a:extLst>
          </p:cNvPr>
          <p:cNvSpPr>
            <a:spLocks noGrp="1"/>
          </p:cNvSpPr>
          <p:nvPr>
            <p:ph type="sldNum" sz="quarter" idx="19"/>
          </p:nvPr>
        </p:nvSpPr>
        <p:spPr/>
        <p:txBody>
          <a:bodyPr/>
          <a:lstStyle>
            <a:lvl1pPr>
              <a:defRPr>
                <a:solidFill>
                  <a:schemeClr val="bg1"/>
                </a:solidFill>
              </a:defRPr>
            </a:lvl1p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329419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Line Section Divider with Blue Background">
    <p:bg>
      <p:bgPr>
        <a:solidFill>
          <a:schemeClr val="bg2"/>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3" y="2141786"/>
            <a:ext cx="11612880" cy="2607601"/>
          </a:xfrm>
          <a:ln>
            <a:noFill/>
          </a:ln>
        </p:spPr>
        <p:txBody>
          <a:bodyPr anchor="b" anchorCtr="0"/>
          <a:lstStyle>
            <a:lvl1pPr marL="0" indent="0">
              <a:lnSpc>
                <a:spcPct val="95000"/>
              </a:lnSpc>
              <a:buNone/>
              <a:defRPr sz="6000">
                <a:solidFill>
                  <a:schemeClr val="tx1"/>
                </a:solidFill>
                <a:latin typeface="+mj-lt"/>
              </a:defRPr>
            </a:lvl1pPr>
          </a:lstStyle>
          <a:p>
            <a:pPr lvl="0"/>
            <a:r>
              <a:rPr lang="en-US"/>
              <a:t>Section Divider</a:t>
            </a:r>
          </a:p>
        </p:txBody>
      </p:sp>
      <p:cxnSp>
        <p:nvCxnSpPr>
          <p:cNvPr id="8" name="Straight Connector 7">
            <a:extLst>
              <a:ext uri="{FF2B5EF4-FFF2-40B4-BE49-F238E27FC236}">
                <a16:creationId xmlns:a16="http://schemas.microsoft.com/office/drawing/2014/main" id="{9AD6BA1C-604E-4A6A-84AF-2E7CAC3B5743}"/>
              </a:ext>
            </a:extLst>
          </p:cNvPr>
          <p:cNvCxnSpPr>
            <a:cxnSpLocks/>
          </p:cNvCxnSpPr>
          <p:nvPr/>
        </p:nvCxnSpPr>
        <p:spPr bwMode="gray">
          <a:xfrm>
            <a:off x="8021" y="4715906"/>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logo">
            <a:extLst>
              <a:ext uri="{FF2B5EF4-FFF2-40B4-BE49-F238E27FC236}">
                <a16:creationId xmlns:a16="http://schemas.microsoft.com/office/drawing/2014/main" id="{6B8AB3FA-5C39-499F-BCF2-FE133A79724E}"/>
              </a:ext>
            </a:extLst>
          </p:cNvPr>
          <p:cNvSpPr>
            <a:spLocks noChangeAspect="1" noEditPoints="1"/>
          </p:cNvSpPr>
          <p:nvPr/>
        </p:nvSpPr>
        <p:spPr bwMode="gray">
          <a:xfrm>
            <a:off x="11386100" y="3980431"/>
            <a:ext cx="536124" cy="536123"/>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30248311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One Line Section Divider with Black Type">
    <p:bg>
      <p:bgPr>
        <a:solidFill>
          <a:schemeClr val="tx1"/>
        </a:solidFill>
        <a:effectLst/>
      </p:bgPr>
    </p:bg>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76FE70CF-B4F9-A9BB-FD2D-F9ED7ED1E801}"/>
              </a:ext>
            </a:extLst>
          </p:cNvPr>
          <p:cNvSpPr>
            <a:spLocks noGrp="1"/>
          </p:cNvSpPr>
          <p:nvPr>
            <p:ph type="pic" sz="quarter" idx="17" hasCustomPrompt="1"/>
          </p:nvPr>
        </p:nvSpPr>
        <p:spPr>
          <a:xfrm>
            <a:off x="0" y="0"/>
            <a:ext cx="12192000" cy="6858000"/>
          </a:xfrm>
          <a:custGeom>
            <a:avLst/>
            <a:gdLst>
              <a:gd name="connsiteX0" fmla="*/ 0 w 12192000"/>
              <a:gd name="connsiteY0" fmla="*/ 4726099 h 6858000"/>
              <a:gd name="connsiteX1" fmla="*/ 12192000 w 12192000"/>
              <a:gd name="connsiteY1" fmla="*/ 4726099 h 6858000"/>
              <a:gd name="connsiteX2" fmla="*/ 12192000 w 12192000"/>
              <a:gd name="connsiteY2" fmla="*/ 6858000 h 6858000"/>
              <a:gd name="connsiteX3" fmla="*/ 0 w 12192000"/>
              <a:gd name="connsiteY3" fmla="*/ 6858000 h 6858000"/>
              <a:gd name="connsiteX4" fmla="*/ 11773512 w 12192000"/>
              <a:gd name="connsiteY4" fmla="*/ 4163856 h 6858000"/>
              <a:gd name="connsiteX5" fmla="*/ 11713912 w 12192000"/>
              <a:gd name="connsiteY5" fmla="*/ 4328064 h 6858000"/>
              <a:gd name="connsiteX6" fmla="*/ 11756440 w 12192000"/>
              <a:gd name="connsiteY6" fmla="*/ 4328064 h 6858000"/>
              <a:gd name="connsiteX7" fmla="*/ 11816350 w 12192000"/>
              <a:gd name="connsiteY7" fmla="*/ 4163856 h 6858000"/>
              <a:gd name="connsiteX8" fmla="*/ 11773512 w 12192000"/>
              <a:gd name="connsiteY8" fmla="*/ 4163856 h 6858000"/>
              <a:gd name="connsiteX9" fmla="*/ 11654002 w 12192000"/>
              <a:gd name="connsiteY9" fmla="*/ 3977596 h 6858000"/>
              <a:gd name="connsiteX10" fmla="*/ 11641895 w 12192000"/>
              <a:gd name="connsiteY10" fmla="*/ 3977904 h 6858000"/>
              <a:gd name="connsiteX11" fmla="*/ 11587262 w 12192000"/>
              <a:gd name="connsiteY11" fmla="*/ 4128774 h 6858000"/>
              <a:gd name="connsiteX12" fmla="*/ 11634755 w 12192000"/>
              <a:gd name="connsiteY12" fmla="*/ 4128774 h 6858000"/>
              <a:gd name="connsiteX13" fmla="*/ 11668902 w 12192000"/>
              <a:gd name="connsiteY13" fmla="*/ 4177194 h 6858000"/>
              <a:gd name="connsiteX14" fmla="*/ 11601231 w 12192000"/>
              <a:gd name="connsiteY14" fmla="*/ 4363434 h 6858000"/>
              <a:gd name="connsiteX15" fmla="*/ 11544424 w 12192000"/>
              <a:gd name="connsiteY15" fmla="*/ 4363434 h 6858000"/>
              <a:gd name="connsiteX16" fmla="*/ 11617062 w 12192000"/>
              <a:gd name="connsiteY16" fmla="*/ 4163856 h 6858000"/>
              <a:gd name="connsiteX17" fmla="*/ 11574224 w 12192000"/>
              <a:gd name="connsiteY17" fmla="*/ 4163856 h 6858000"/>
              <a:gd name="connsiteX18" fmla="*/ 11501588 w 12192000"/>
              <a:gd name="connsiteY18" fmla="*/ 4363434 h 6858000"/>
              <a:gd name="connsiteX19" fmla="*/ 11444781 w 12192000"/>
              <a:gd name="connsiteY19" fmla="*/ 4363434 h 6858000"/>
              <a:gd name="connsiteX20" fmla="*/ 11530145 w 12192000"/>
              <a:gd name="connsiteY20" fmla="*/ 4128774 h 6858000"/>
              <a:gd name="connsiteX21" fmla="*/ 11581674 w 12192000"/>
              <a:gd name="connsiteY21" fmla="*/ 3987522 h 6858000"/>
              <a:gd name="connsiteX22" fmla="*/ 11385802 w 12192000"/>
              <a:gd name="connsiteY22" fmla="*/ 4245796 h 6858000"/>
              <a:gd name="connsiteX23" fmla="*/ 11591919 w 12192000"/>
              <a:gd name="connsiteY23" fmla="*/ 4506864 h 6858000"/>
              <a:gd name="connsiteX24" fmla="*/ 11641584 w 12192000"/>
              <a:gd name="connsiteY24" fmla="*/ 4369969 h 6858000"/>
              <a:gd name="connsiteX25" fmla="*/ 11729433 w 12192000"/>
              <a:gd name="connsiteY25" fmla="*/ 4128774 h 6858000"/>
              <a:gd name="connsiteX26" fmla="*/ 11834043 w 12192000"/>
              <a:gd name="connsiteY26" fmla="*/ 4128774 h 6858000"/>
              <a:gd name="connsiteX27" fmla="*/ 11868190 w 12192000"/>
              <a:gd name="connsiteY27" fmla="*/ 4177194 h 6858000"/>
              <a:gd name="connsiteX28" fmla="*/ 11808590 w 12192000"/>
              <a:gd name="connsiteY28" fmla="*/ 4340786 h 6858000"/>
              <a:gd name="connsiteX29" fmla="*/ 11776305 w 12192000"/>
              <a:gd name="connsiteY29" fmla="*/ 4363434 h 6858000"/>
              <a:gd name="connsiteX30" fmla="*/ 11700874 w 12192000"/>
              <a:gd name="connsiteY30" fmla="*/ 4363434 h 6858000"/>
              <a:gd name="connsiteX31" fmla="*/ 11645931 w 12192000"/>
              <a:gd name="connsiteY31" fmla="*/ 4513996 h 6858000"/>
              <a:gd name="connsiteX32" fmla="*/ 11654002 w 12192000"/>
              <a:gd name="connsiteY32" fmla="*/ 4513996 h 6858000"/>
              <a:gd name="connsiteX33" fmla="*/ 11922202 w 12192000"/>
              <a:gd name="connsiteY33" fmla="*/ 4245796 h 6858000"/>
              <a:gd name="connsiteX34" fmla="*/ 11654002 w 12192000"/>
              <a:gd name="connsiteY34" fmla="*/ 3977596 h 6858000"/>
              <a:gd name="connsiteX35" fmla="*/ 0 w 12192000"/>
              <a:gd name="connsiteY35" fmla="*/ 0 h 6858000"/>
              <a:gd name="connsiteX36" fmla="*/ 12192000 w 12192000"/>
              <a:gd name="connsiteY36" fmla="*/ 0 h 6858000"/>
              <a:gd name="connsiteX37" fmla="*/ 12192000 w 12192000"/>
              <a:gd name="connsiteY37" fmla="*/ 4710224 h 6858000"/>
              <a:gd name="connsiteX38" fmla="*/ 0 w 12192000"/>
              <a:gd name="connsiteY38" fmla="*/ 47102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0" y="4726099"/>
                </a:moveTo>
                <a:lnTo>
                  <a:pt x="12192000" y="4726099"/>
                </a:lnTo>
                <a:lnTo>
                  <a:pt x="12192000" y="6858000"/>
                </a:lnTo>
                <a:lnTo>
                  <a:pt x="0" y="6858000"/>
                </a:lnTo>
                <a:close/>
                <a:moveTo>
                  <a:pt x="11773512" y="4163856"/>
                </a:moveTo>
                <a:cubicBezTo>
                  <a:pt x="11713912" y="4328064"/>
                  <a:pt x="11713912" y="4328064"/>
                  <a:pt x="11713912" y="4328064"/>
                </a:cubicBezTo>
                <a:cubicBezTo>
                  <a:pt x="11756440" y="4328064"/>
                  <a:pt x="11756440" y="4328064"/>
                  <a:pt x="11756440" y="4328064"/>
                </a:cubicBezTo>
                <a:lnTo>
                  <a:pt x="11816350" y="4163856"/>
                </a:lnTo>
                <a:cubicBezTo>
                  <a:pt x="11773512" y="4163856"/>
                  <a:pt x="11773512" y="4163856"/>
                  <a:pt x="11773512" y="4163856"/>
                </a:cubicBezTo>
                <a:close/>
                <a:moveTo>
                  <a:pt x="11654002" y="3977596"/>
                </a:moveTo>
                <a:cubicBezTo>
                  <a:pt x="11649968" y="3977596"/>
                  <a:pt x="11645931" y="3977904"/>
                  <a:pt x="11641895" y="3977904"/>
                </a:cubicBezTo>
                <a:cubicBezTo>
                  <a:pt x="11641895" y="3977904"/>
                  <a:pt x="11641895" y="3977904"/>
                  <a:pt x="11587262" y="4128774"/>
                </a:cubicBezTo>
                <a:cubicBezTo>
                  <a:pt x="11587262" y="4128774"/>
                  <a:pt x="11587262" y="4128774"/>
                  <a:pt x="11634755" y="4128774"/>
                </a:cubicBezTo>
                <a:cubicBezTo>
                  <a:pt x="11663314" y="4128774"/>
                  <a:pt x="11678524" y="4150497"/>
                  <a:pt x="11668902" y="4177194"/>
                </a:cubicBezTo>
                <a:cubicBezTo>
                  <a:pt x="11668902" y="4177194"/>
                  <a:pt x="11668902" y="4177194"/>
                  <a:pt x="11601231" y="4363434"/>
                </a:cubicBezTo>
                <a:cubicBezTo>
                  <a:pt x="11601231" y="4363434"/>
                  <a:pt x="11601231" y="4363434"/>
                  <a:pt x="11544424" y="4363434"/>
                </a:cubicBezTo>
                <a:cubicBezTo>
                  <a:pt x="11544424" y="4363434"/>
                  <a:pt x="11544424" y="4363434"/>
                  <a:pt x="11617062" y="4163856"/>
                </a:cubicBezTo>
                <a:cubicBezTo>
                  <a:pt x="11617062" y="4163856"/>
                  <a:pt x="11617062" y="4163856"/>
                  <a:pt x="11574224" y="4163856"/>
                </a:cubicBezTo>
                <a:cubicBezTo>
                  <a:pt x="11574224" y="4163856"/>
                  <a:pt x="11574224" y="4163856"/>
                  <a:pt x="11501588" y="4363434"/>
                </a:cubicBezTo>
                <a:cubicBezTo>
                  <a:pt x="11501588" y="4363434"/>
                  <a:pt x="11501588" y="4363434"/>
                  <a:pt x="11444781" y="4363434"/>
                </a:cubicBezTo>
                <a:cubicBezTo>
                  <a:pt x="11444781" y="4363434"/>
                  <a:pt x="11444781" y="4363434"/>
                  <a:pt x="11530145" y="4128774"/>
                </a:cubicBezTo>
                <a:cubicBezTo>
                  <a:pt x="11530145" y="4128774"/>
                  <a:pt x="11530145" y="4128774"/>
                  <a:pt x="11581674" y="3987522"/>
                </a:cubicBezTo>
                <a:cubicBezTo>
                  <a:pt x="11468683" y="4019192"/>
                  <a:pt x="11385802" y="4122876"/>
                  <a:pt x="11385802" y="4245796"/>
                </a:cubicBezTo>
                <a:cubicBezTo>
                  <a:pt x="11385802" y="4372456"/>
                  <a:pt x="11473650" y="4478606"/>
                  <a:pt x="11591919" y="4506864"/>
                </a:cubicBezTo>
                <a:cubicBezTo>
                  <a:pt x="11591919" y="4506864"/>
                  <a:pt x="11591919" y="4506864"/>
                  <a:pt x="11641584" y="4369969"/>
                </a:cubicBezTo>
                <a:cubicBezTo>
                  <a:pt x="11641584" y="4369969"/>
                  <a:pt x="11641584" y="4369969"/>
                  <a:pt x="11729433" y="4128774"/>
                </a:cubicBezTo>
                <a:cubicBezTo>
                  <a:pt x="11729433" y="4128774"/>
                  <a:pt x="11729433" y="4128774"/>
                  <a:pt x="11834043" y="4128774"/>
                </a:cubicBezTo>
                <a:cubicBezTo>
                  <a:pt x="11862602" y="4128774"/>
                  <a:pt x="11877812" y="4150497"/>
                  <a:pt x="11868190" y="4177194"/>
                </a:cubicBezTo>
                <a:cubicBezTo>
                  <a:pt x="11868190" y="4177194"/>
                  <a:pt x="11868190" y="4177194"/>
                  <a:pt x="11808590" y="4340786"/>
                </a:cubicBezTo>
                <a:cubicBezTo>
                  <a:pt x="11803933" y="4353199"/>
                  <a:pt x="11789653" y="4363434"/>
                  <a:pt x="11776305" y="4363434"/>
                </a:cubicBezTo>
                <a:cubicBezTo>
                  <a:pt x="11776305" y="4363434"/>
                  <a:pt x="11776305" y="4363434"/>
                  <a:pt x="11700874" y="4363434"/>
                </a:cubicBezTo>
                <a:cubicBezTo>
                  <a:pt x="11700874" y="4363434"/>
                  <a:pt x="11700874" y="4363434"/>
                  <a:pt x="11645931" y="4513996"/>
                </a:cubicBezTo>
                <a:cubicBezTo>
                  <a:pt x="11648724" y="4513996"/>
                  <a:pt x="11651519" y="4513996"/>
                  <a:pt x="11654002" y="4513996"/>
                </a:cubicBezTo>
                <a:cubicBezTo>
                  <a:pt x="11802071" y="4513996"/>
                  <a:pt x="11922202" y="4393871"/>
                  <a:pt x="11922202" y="4245796"/>
                </a:cubicBezTo>
                <a:cubicBezTo>
                  <a:pt x="11922202" y="4097720"/>
                  <a:pt x="11802071" y="3977596"/>
                  <a:pt x="11654002" y="3977596"/>
                </a:cubicBezTo>
                <a:close/>
                <a:moveTo>
                  <a:pt x="0" y="0"/>
                </a:moveTo>
                <a:lnTo>
                  <a:pt x="12192000" y="0"/>
                </a:lnTo>
                <a:lnTo>
                  <a:pt x="12192000" y="4710224"/>
                </a:lnTo>
                <a:lnTo>
                  <a:pt x="0" y="4710224"/>
                </a:lnTo>
                <a:close/>
              </a:path>
            </a:pathLst>
          </a:custGeom>
          <a:solidFill>
            <a:schemeClr val="bg1">
              <a:lumMod val="7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799" y="3762529"/>
            <a:ext cx="11582401" cy="981038"/>
          </a:xfrm>
          <a:ln>
            <a:noFill/>
          </a:ln>
        </p:spPr>
        <p:txBody>
          <a:bodyPr anchor="b" anchorCtr="0">
            <a:spAutoFit/>
          </a:bodyPr>
          <a:lstStyle>
            <a:lvl1pPr marL="0" indent="0">
              <a:lnSpc>
                <a:spcPct val="95000"/>
              </a:lnSpc>
              <a:buNone/>
              <a:defRPr sz="6000">
                <a:solidFill>
                  <a:schemeClr val="tx1"/>
                </a:solidFill>
                <a:latin typeface="+mj-lt"/>
              </a:defRPr>
            </a:lvl1pPr>
          </a:lstStyle>
          <a:p>
            <a:pPr lvl="0"/>
            <a:r>
              <a:rPr lang="en-US" dirty="0"/>
              <a:t>One-line section divider</a:t>
            </a:r>
          </a:p>
        </p:txBody>
      </p:sp>
      <p:sp>
        <p:nvSpPr>
          <p:cNvPr id="2" name="Footer Placeholder 1">
            <a:extLst>
              <a:ext uri="{FF2B5EF4-FFF2-40B4-BE49-F238E27FC236}">
                <a16:creationId xmlns:a16="http://schemas.microsoft.com/office/drawing/2014/main" id="{2B3DA605-3AFC-0614-EB8D-94AF0DD6ADE0}"/>
              </a:ext>
            </a:extLst>
          </p:cNvPr>
          <p:cNvSpPr>
            <a:spLocks noGrp="1"/>
          </p:cNvSpPr>
          <p:nvPr>
            <p:ph type="ftr" sz="quarter" idx="18"/>
          </p:nvPr>
        </p:nvSpPr>
        <p:spPr/>
        <p:txBody>
          <a:body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4DB69795-6E1D-896B-19BA-F28666141A9C}"/>
              </a:ext>
            </a:extLst>
          </p:cNvPr>
          <p:cNvSpPr>
            <a:spLocks noGrp="1"/>
          </p:cNvSpPr>
          <p:nvPr>
            <p:ph type="sldNum" sz="quarter" idx="19"/>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35061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wo Line Section Divider with Black Type">
    <p:bg>
      <p:bgPr>
        <a:solidFill>
          <a:schemeClr val="tx1"/>
        </a:solidFill>
        <a:effectLst/>
      </p:bgPr>
    </p:bg>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C4CDFBE2-F13B-9CD2-BDDD-BC9C388C3186}"/>
              </a:ext>
            </a:extLst>
          </p:cNvPr>
          <p:cNvSpPr>
            <a:spLocks noGrp="1"/>
          </p:cNvSpPr>
          <p:nvPr>
            <p:ph type="pic" sz="quarter" idx="17" hasCustomPrompt="1"/>
          </p:nvPr>
        </p:nvSpPr>
        <p:spPr>
          <a:xfrm>
            <a:off x="0" y="0"/>
            <a:ext cx="12192000" cy="6858000"/>
          </a:xfrm>
          <a:custGeom>
            <a:avLst/>
            <a:gdLst>
              <a:gd name="connsiteX0" fmla="*/ 0 w 12192000"/>
              <a:gd name="connsiteY0" fmla="*/ 5581475 h 6858000"/>
              <a:gd name="connsiteX1" fmla="*/ 12192000 w 12192000"/>
              <a:gd name="connsiteY1" fmla="*/ 5581475 h 6858000"/>
              <a:gd name="connsiteX2" fmla="*/ 12192000 w 12192000"/>
              <a:gd name="connsiteY2" fmla="*/ 6858000 h 6858000"/>
              <a:gd name="connsiteX3" fmla="*/ 0 w 12192000"/>
              <a:gd name="connsiteY3" fmla="*/ 6858000 h 6858000"/>
              <a:gd name="connsiteX4" fmla="*/ 11773512 w 12192000"/>
              <a:gd name="connsiteY4" fmla="*/ 4993824 h 6858000"/>
              <a:gd name="connsiteX5" fmla="*/ 11713912 w 12192000"/>
              <a:gd name="connsiteY5" fmla="*/ 5158032 h 6858000"/>
              <a:gd name="connsiteX6" fmla="*/ 11756440 w 12192000"/>
              <a:gd name="connsiteY6" fmla="*/ 5158032 h 6858000"/>
              <a:gd name="connsiteX7" fmla="*/ 11816350 w 12192000"/>
              <a:gd name="connsiteY7" fmla="*/ 4993824 h 6858000"/>
              <a:gd name="connsiteX8" fmla="*/ 11773512 w 12192000"/>
              <a:gd name="connsiteY8" fmla="*/ 4993824 h 6858000"/>
              <a:gd name="connsiteX9" fmla="*/ 11654002 w 12192000"/>
              <a:gd name="connsiteY9" fmla="*/ 4807564 h 6858000"/>
              <a:gd name="connsiteX10" fmla="*/ 11641895 w 12192000"/>
              <a:gd name="connsiteY10" fmla="*/ 4807872 h 6858000"/>
              <a:gd name="connsiteX11" fmla="*/ 11587262 w 12192000"/>
              <a:gd name="connsiteY11" fmla="*/ 4958742 h 6858000"/>
              <a:gd name="connsiteX12" fmla="*/ 11634755 w 12192000"/>
              <a:gd name="connsiteY12" fmla="*/ 4958742 h 6858000"/>
              <a:gd name="connsiteX13" fmla="*/ 11668902 w 12192000"/>
              <a:gd name="connsiteY13" fmla="*/ 5007162 h 6858000"/>
              <a:gd name="connsiteX14" fmla="*/ 11601231 w 12192000"/>
              <a:gd name="connsiteY14" fmla="*/ 5193402 h 6858000"/>
              <a:gd name="connsiteX15" fmla="*/ 11544424 w 12192000"/>
              <a:gd name="connsiteY15" fmla="*/ 5193402 h 6858000"/>
              <a:gd name="connsiteX16" fmla="*/ 11617062 w 12192000"/>
              <a:gd name="connsiteY16" fmla="*/ 4993824 h 6858000"/>
              <a:gd name="connsiteX17" fmla="*/ 11574224 w 12192000"/>
              <a:gd name="connsiteY17" fmla="*/ 4993824 h 6858000"/>
              <a:gd name="connsiteX18" fmla="*/ 11501588 w 12192000"/>
              <a:gd name="connsiteY18" fmla="*/ 5193402 h 6858000"/>
              <a:gd name="connsiteX19" fmla="*/ 11444781 w 12192000"/>
              <a:gd name="connsiteY19" fmla="*/ 5193402 h 6858000"/>
              <a:gd name="connsiteX20" fmla="*/ 11530145 w 12192000"/>
              <a:gd name="connsiteY20" fmla="*/ 4958742 h 6858000"/>
              <a:gd name="connsiteX21" fmla="*/ 11581674 w 12192000"/>
              <a:gd name="connsiteY21" fmla="*/ 4817490 h 6858000"/>
              <a:gd name="connsiteX22" fmla="*/ 11385802 w 12192000"/>
              <a:gd name="connsiteY22" fmla="*/ 5075764 h 6858000"/>
              <a:gd name="connsiteX23" fmla="*/ 11591919 w 12192000"/>
              <a:gd name="connsiteY23" fmla="*/ 5336832 h 6858000"/>
              <a:gd name="connsiteX24" fmla="*/ 11641584 w 12192000"/>
              <a:gd name="connsiteY24" fmla="*/ 5199937 h 6858000"/>
              <a:gd name="connsiteX25" fmla="*/ 11729433 w 12192000"/>
              <a:gd name="connsiteY25" fmla="*/ 4958742 h 6858000"/>
              <a:gd name="connsiteX26" fmla="*/ 11834043 w 12192000"/>
              <a:gd name="connsiteY26" fmla="*/ 4958742 h 6858000"/>
              <a:gd name="connsiteX27" fmla="*/ 11868190 w 12192000"/>
              <a:gd name="connsiteY27" fmla="*/ 5007162 h 6858000"/>
              <a:gd name="connsiteX28" fmla="*/ 11808590 w 12192000"/>
              <a:gd name="connsiteY28" fmla="*/ 5170754 h 6858000"/>
              <a:gd name="connsiteX29" fmla="*/ 11776305 w 12192000"/>
              <a:gd name="connsiteY29" fmla="*/ 5193402 h 6858000"/>
              <a:gd name="connsiteX30" fmla="*/ 11700874 w 12192000"/>
              <a:gd name="connsiteY30" fmla="*/ 5193402 h 6858000"/>
              <a:gd name="connsiteX31" fmla="*/ 11645931 w 12192000"/>
              <a:gd name="connsiteY31" fmla="*/ 5343964 h 6858000"/>
              <a:gd name="connsiteX32" fmla="*/ 11654002 w 12192000"/>
              <a:gd name="connsiteY32" fmla="*/ 5343964 h 6858000"/>
              <a:gd name="connsiteX33" fmla="*/ 11922202 w 12192000"/>
              <a:gd name="connsiteY33" fmla="*/ 5075764 h 6858000"/>
              <a:gd name="connsiteX34" fmla="*/ 11654002 w 12192000"/>
              <a:gd name="connsiteY34" fmla="*/ 4807564 h 6858000"/>
              <a:gd name="connsiteX35" fmla="*/ 0 w 12192000"/>
              <a:gd name="connsiteY35" fmla="*/ 0 h 6858000"/>
              <a:gd name="connsiteX36" fmla="*/ 12192000 w 12192000"/>
              <a:gd name="connsiteY36" fmla="*/ 0 h 6858000"/>
              <a:gd name="connsiteX37" fmla="*/ 12192000 w 12192000"/>
              <a:gd name="connsiteY37" fmla="*/ 5565600 h 6858000"/>
              <a:gd name="connsiteX38" fmla="*/ 0 w 12192000"/>
              <a:gd name="connsiteY38" fmla="*/ 556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0" y="5581475"/>
                </a:moveTo>
                <a:lnTo>
                  <a:pt x="12192000" y="5581475"/>
                </a:lnTo>
                <a:lnTo>
                  <a:pt x="12192000" y="6858000"/>
                </a:lnTo>
                <a:lnTo>
                  <a:pt x="0" y="6858000"/>
                </a:lnTo>
                <a:close/>
                <a:moveTo>
                  <a:pt x="11773512" y="4993824"/>
                </a:moveTo>
                <a:cubicBezTo>
                  <a:pt x="11713912" y="5158032"/>
                  <a:pt x="11713912" y="5158032"/>
                  <a:pt x="11713912" y="5158032"/>
                </a:cubicBezTo>
                <a:cubicBezTo>
                  <a:pt x="11756440" y="5158032"/>
                  <a:pt x="11756440" y="5158032"/>
                  <a:pt x="11756440" y="5158032"/>
                </a:cubicBezTo>
                <a:lnTo>
                  <a:pt x="11816350" y="4993824"/>
                </a:lnTo>
                <a:cubicBezTo>
                  <a:pt x="11773512" y="4993824"/>
                  <a:pt x="11773512" y="4993824"/>
                  <a:pt x="11773512" y="4993824"/>
                </a:cubicBezTo>
                <a:close/>
                <a:moveTo>
                  <a:pt x="11654002" y="4807564"/>
                </a:moveTo>
                <a:cubicBezTo>
                  <a:pt x="11649968" y="4807564"/>
                  <a:pt x="11645931" y="4807872"/>
                  <a:pt x="11641895" y="4807872"/>
                </a:cubicBezTo>
                <a:cubicBezTo>
                  <a:pt x="11641895" y="4807872"/>
                  <a:pt x="11641895" y="4807872"/>
                  <a:pt x="11587262" y="4958742"/>
                </a:cubicBezTo>
                <a:cubicBezTo>
                  <a:pt x="11587262" y="4958742"/>
                  <a:pt x="11587262" y="4958742"/>
                  <a:pt x="11634755" y="4958742"/>
                </a:cubicBezTo>
                <a:cubicBezTo>
                  <a:pt x="11663314" y="4958742"/>
                  <a:pt x="11678524" y="4980465"/>
                  <a:pt x="11668902" y="5007162"/>
                </a:cubicBezTo>
                <a:cubicBezTo>
                  <a:pt x="11668902" y="5007162"/>
                  <a:pt x="11668902" y="5007162"/>
                  <a:pt x="11601231" y="5193402"/>
                </a:cubicBezTo>
                <a:cubicBezTo>
                  <a:pt x="11601231" y="5193402"/>
                  <a:pt x="11601231" y="5193402"/>
                  <a:pt x="11544424" y="5193402"/>
                </a:cubicBezTo>
                <a:cubicBezTo>
                  <a:pt x="11544424" y="5193402"/>
                  <a:pt x="11544424" y="5193402"/>
                  <a:pt x="11617062" y="4993824"/>
                </a:cubicBezTo>
                <a:cubicBezTo>
                  <a:pt x="11617062" y="4993824"/>
                  <a:pt x="11617062" y="4993824"/>
                  <a:pt x="11574224" y="4993824"/>
                </a:cubicBezTo>
                <a:cubicBezTo>
                  <a:pt x="11574224" y="4993824"/>
                  <a:pt x="11574224" y="4993824"/>
                  <a:pt x="11501588" y="5193402"/>
                </a:cubicBezTo>
                <a:cubicBezTo>
                  <a:pt x="11501588" y="5193402"/>
                  <a:pt x="11501588" y="5193402"/>
                  <a:pt x="11444781" y="5193402"/>
                </a:cubicBezTo>
                <a:cubicBezTo>
                  <a:pt x="11444781" y="5193402"/>
                  <a:pt x="11444781" y="5193402"/>
                  <a:pt x="11530145" y="4958742"/>
                </a:cubicBezTo>
                <a:cubicBezTo>
                  <a:pt x="11530145" y="4958742"/>
                  <a:pt x="11530145" y="4958742"/>
                  <a:pt x="11581674" y="4817490"/>
                </a:cubicBezTo>
                <a:cubicBezTo>
                  <a:pt x="11468683" y="4849160"/>
                  <a:pt x="11385802" y="4952844"/>
                  <a:pt x="11385802" y="5075764"/>
                </a:cubicBezTo>
                <a:cubicBezTo>
                  <a:pt x="11385802" y="5202424"/>
                  <a:pt x="11473650" y="5308574"/>
                  <a:pt x="11591919" y="5336832"/>
                </a:cubicBezTo>
                <a:cubicBezTo>
                  <a:pt x="11591919" y="5336832"/>
                  <a:pt x="11591919" y="5336832"/>
                  <a:pt x="11641584" y="5199937"/>
                </a:cubicBezTo>
                <a:cubicBezTo>
                  <a:pt x="11641584" y="5199937"/>
                  <a:pt x="11641584" y="5199937"/>
                  <a:pt x="11729433" y="4958742"/>
                </a:cubicBezTo>
                <a:cubicBezTo>
                  <a:pt x="11729433" y="4958742"/>
                  <a:pt x="11729433" y="4958742"/>
                  <a:pt x="11834043" y="4958742"/>
                </a:cubicBezTo>
                <a:cubicBezTo>
                  <a:pt x="11862602" y="4958742"/>
                  <a:pt x="11877812" y="4980465"/>
                  <a:pt x="11868190" y="5007162"/>
                </a:cubicBezTo>
                <a:cubicBezTo>
                  <a:pt x="11868190" y="5007162"/>
                  <a:pt x="11868190" y="5007162"/>
                  <a:pt x="11808590" y="5170754"/>
                </a:cubicBezTo>
                <a:cubicBezTo>
                  <a:pt x="11803933" y="5183167"/>
                  <a:pt x="11789653" y="5193402"/>
                  <a:pt x="11776305" y="5193402"/>
                </a:cubicBezTo>
                <a:cubicBezTo>
                  <a:pt x="11776305" y="5193402"/>
                  <a:pt x="11776305" y="5193402"/>
                  <a:pt x="11700874" y="5193402"/>
                </a:cubicBezTo>
                <a:cubicBezTo>
                  <a:pt x="11700874" y="5193402"/>
                  <a:pt x="11700874" y="5193402"/>
                  <a:pt x="11645931" y="5343964"/>
                </a:cubicBezTo>
                <a:cubicBezTo>
                  <a:pt x="11648724" y="5343964"/>
                  <a:pt x="11651519" y="5343964"/>
                  <a:pt x="11654002" y="5343964"/>
                </a:cubicBezTo>
                <a:cubicBezTo>
                  <a:pt x="11802071" y="5343964"/>
                  <a:pt x="11922202" y="5223839"/>
                  <a:pt x="11922202" y="5075764"/>
                </a:cubicBezTo>
                <a:cubicBezTo>
                  <a:pt x="11922202" y="4927688"/>
                  <a:pt x="11802071" y="4807564"/>
                  <a:pt x="11654002" y="4807564"/>
                </a:cubicBezTo>
                <a:close/>
                <a:moveTo>
                  <a:pt x="0" y="0"/>
                </a:moveTo>
                <a:lnTo>
                  <a:pt x="12192000" y="0"/>
                </a:lnTo>
                <a:lnTo>
                  <a:pt x="12192000" y="5565600"/>
                </a:lnTo>
                <a:lnTo>
                  <a:pt x="0" y="5565600"/>
                </a:lnTo>
                <a:close/>
              </a:path>
            </a:pathLst>
          </a:custGeom>
          <a:solidFill>
            <a:schemeClr val="bg1">
              <a:lumMod val="7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800" y="4632872"/>
            <a:ext cx="11582400" cy="981038"/>
          </a:xfrm>
          <a:ln>
            <a:noFill/>
          </a:ln>
        </p:spPr>
        <p:txBody>
          <a:bodyPr anchor="b" anchorCtr="0">
            <a:spAutoFit/>
          </a:bodyPr>
          <a:lstStyle>
            <a:lvl1pPr marL="0" indent="0">
              <a:lnSpc>
                <a:spcPct val="95000"/>
              </a:lnSpc>
              <a:buNone/>
              <a:defRPr sz="6000">
                <a:solidFill>
                  <a:schemeClr val="tx1"/>
                </a:solidFill>
                <a:latin typeface="+mj-lt"/>
              </a:defRPr>
            </a:lvl1pPr>
          </a:lstStyle>
          <a:p>
            <a:pPr lvl="0"/>
            <a:r>
              <a:rPr lang="en-US" dirty="0"/>
              <a:t>Two-line section divider</a:t>
            </a:r>
          </a:p>
        </p:txBody>
      </p:sp>
      <p:sp>
        <p:nvSpPr>
          <p:cNvPr id="2" name="Footer Placeholder 1">
            <a:extLst>
              <a:ext uri="{FF2B5EF4-FFF2-40B4-BE49-F238E27FC236}">
                <a16:creationId xmlns:a16="http://schemas.microsoft.com/office/drawing/2014/main" id="{53518D66-BC0D-1B7B-E8DB-965EA200146A}"/>
              </a:ext>
            </a:extLst>
          </p:cNvPr>
          <p:cNvSpPr>
            <a:spLocks noGrp="1"/>
          </p:cNvSpPr>
          <p:nvPr>
            <p:ph type="ftr" sz="quarter" idx="18"/>
          </p:nvPr>
        </p:nvSpPr>
        <p:spPr/>
        <p:txBody>
          <a:body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936482EF-AE01-36A4-DF74-56DCF5DCF44D}"/>
              </a:ext>
            </a:extLst>
          </p:cNvPr>
          <p:cNvSpPr>
            <a:spLocks noGrp="1"/>
          </p:cNvSpPr>
          <p:nvPr>
            <p:ph type="sldNum" sz="quarter" idx="19"/>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55549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amp; Photo">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6096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0878" y="397384"/>
            <a:ext cx="5496322"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10" name="Text Placeholder 2">
            <a:extLst>
              <a:ext uri="{FF2B5EF4-FFF2-40B4-BE49-F238E27FC236}">
                <a16:creationId xmlns:a16="http://schemas.microsoft.com/office/drawing/2014/main" id="{8E0154CF-2E3E-474A-90FB-034C357AA42D}"/>
              </a:ext>
            </a:extLst>
          </p:cNvPr>
          <p:cNvSpPr>
            <a:spLocks noGrp="1"/>
          </p:cNvSpPr>
          <p:nvPr>
            <p:ph idx="37" hasCustomPrompt="1"/>
          </p:nvPr>
        </p:nvSpPr>
        <p:spPr>
          <a:xfrm>
            <a:off x="0" y="1610090"/>
            <a:ext cx="6096000" cy="4579715"/>
          </a:xfrm>
        </p:spPr>
        <p:txBody>
          <a:bodyPr wrap="square" lIns="280800" rIns="280800" anchor="t" anchorCtr="0">
            <a:sp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Item #1</a:t>
            </a:r>
          </a:p>
          <a:p>
            <a:pPr lvl="0"/>
            <a:r>
              <a:rPr lang="en-US" dirty="0"/>
              <a:t>Item #2</a:t>
            </a:r>
          </a:p>
          <a:p>
            <a:pPr lvl="0"/>
            <a:r>
              <a:rPr lang="en-US" dirty="0"/>
              <a:t>Item #3</a:t>
            </a:r>
          </a:p>
          <a:p>
            <a:pPr lvl="0"/>
            <a:r>
              <a:rPr lang="en-US" dirty="0"/>
              <a:t>Item #4</a:t>
            </a:r>
          </a:p>
          <a:p>
            <a:pPr lvl="0"/>
            <a:r>
              <a:rPr lang="en-US" dirty="0"/>
              <a:t>Item #5</a:t>
            </a:r>
          </a:p>
          <a:p>
            <a:pPr lvl="0"/>
            <a:r>
              <a:rPr lang="en-US" dirty="0"/>
              <a:t>Item #6</a:t>
            </a:r>
          </a:p>
          <a:p>
            <a:pPr lvl="0"/>
            <a:r>
              <a:rPr lang="en-US" dirty="0"/>
              <a:t>Item #7</a:t>
            </a:r>
          </a:p>
          <a:p>
            <a:pPr lvl="0"/>
            <a:r>
              <a:rPr lang="en-US" dirty="0"/>
              <a:t>Item #8</a:t>
            </a:r>
          </a:p>
          <a:p>
            <a:pPr lvl="0"/>
            <a:r>
              <a:rPr lang="en-US" dirty="0"/>
              <a:t>Item #9</a:t>
            </a:r>
          </a:p>
          <a:p>
            <a:pPr lvl="0"/>
            <a:r>
              <a:rPr lang="en-US" dirty="0"/>
              <a:t>Item #10</a:t>
            </a:r>
          </a:p>
        </p:txBody>
      </p:sp>
      <p:sp>
        <p:nvSpPr>
          <p:cNvPr id="5" name="Picture Placeholder 4">
            <a:extLst>
              <a:ext uri="{FF2B5EF4-FFF2-40B4-BE49-F238E27FC236}">
                <a16:creationId xmlns:a16="http://schemas.microsoft.com/office/drawing/2014/main" id="{32B84C0D-8445-4009-BF2F-55B901AD154A}"/>
              </a:ext>
            </a:extLst>
          </p:cNvPr>
          <p:cNvSpPr>
            <a:spLocks noGrp="1"/>
          </p:cNvSpPr>
          <p:nvPr>
            <p:ph type="pic" sz="quarter" idx="38" hasCustomPrompt="1"/>
          </p:nvPr>
        </p:nvSpPr>
        <p:spPr>
          <a:xfrm>
            <a:off x="6096000" y="37"/>
            <a:ext cx="6096000" cy="6857963"/>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3" name="Footer Placeholder 2">
            <a:extLst>
              <a:ext uri="{FF2B5EF4-FFF2-40B4-BE49-F238E27FC236}">
                <a16:creationId xmlns:a16="http://schemas.microsoft.com/office/drawing/2014/main" id="{35DCE6EA-D943-64AB-9662-D5181026C21E}"/>
              </a:ext>
            </a:extLst>
          </p:cNvPr>
          <p:cNvSpPr>
            <a:spLocks noGrp="1"/>
          </p:cNvSpPr>
          <p:nvPr>
            <p:ph type="ftr" sz="quarter" idx="39"/>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BD9C3858-14CF-42A3-8578-5BED13DE5D7F}"/>
              </a:ext>
            </a:extLst>
          </p:cNvPr>
          <p:cNvSpPr>
            <a:spLocks noGrp="1"/>
          </p:cNvSpPr>
          <p:nvPr>
            <p:ph type="sldNum" sz="quarter" idx="40"/>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316597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0878" y="397384"/>
            <a:ext cx="11586322"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3" name="Footer Placeholder 2">
            <a:extLst>
              <a:ext uri="{FF2B5EF4-FFF2-40B4-BE49-F238E27FC236}">
                <a16:creationId xmlns:a16="http://schemas.microsoft.com/office/drawing/2014/main" id="{34F8D9C3-C35E-92FF-B8E8-B380343D1E6E}"/>
              </a:ext>
            </a:extLst>
          </p:cNvPr>
          <p:cNvSpPr>
            <a:spLocks noGrp="1"/>
          </p:cNvSpPr>
          <p:nvPr>
            <p:ph type="ftr" sz="quarter" idx="10"/>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1B13B610-70B4-EB2C-451E-ABFC15573DE7}"/>
              </a:ext>
            </a:extLst>
          </p:cNvPr>
          <p:cNvSpPr>
            <a:spLocks noGrp="1"/>
          </p:cNvSpPr>
          <p:nvPr>
            <p:ph type="sldNum" sz="quarter" idx="1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33135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6" y="397384"/>
            <a:ext cx="11588394"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4" name="Text Placeholder 3">
            <a:extLst>
              <a:ext uri="{FF2B5EF4-FFF2-40B4-BE49-F238E27FC236}">
                <a16:creationId xmlns:a16="http://schemas.microsoft.com/office/drawing/2014/main" id="{72F8F849-F207-4730-BC15-C0BC77A46317}"/>
              </a:ext>
            </a:extLst>
          </p:cNvPr>
          <p:cNvSpPr>
            <a:spLocks noGrp="1"/>
          </p:cNvSpPr>
          <p:nvPr>
            <p:ph sz="quarter" idx="38"/>
          </p:nvPr>
        </p:nvSpPr>
        <p:spPr>
          <a:xfrm>
            <a:off x="307974" y="1604963"/>
            <a:ext cx="7616825" cy="3403600"/>
          </a:xfrm>
        </p:spPr>
        <p:txBody>
          <a:body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6D6D60A0-92CD-86D8-473C-E378E4B42DE6}"/>
              </a:ext>
            </a:extLst>
          </p:cNvPr>
          <p:cNvSpPr>
            <a:spLocks noGrp="1"/>
          </p:cNvSpPr>
          <p:nvPr>
            <p:ph type="ftr" sz="quarter" idx="39"/>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BCA2221C-E684-8E60-71EC-AEFB3A045030}"/>
              </a:ext>
            </a:extLst>
          </p:cNvPr>
          <p:cNvSpPr>
            <a:spLocks noGrp="1"/>
          </p:cNvSpPr>
          <p:nvPr>
            <p:ph type="sldNum" sz="quarter" idx="40"/>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410026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Content Alterna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4800" y="397384"/>
            <a:ext cx="11582400" cy="600934"/>
          </a:xfrm>
        </p:spPr>
        <p:txBody>
          <a:bodyPr wrap="square" tIns="0" rIns="0" bIns="0">
            <a:spAutoFit/>
          </a:bodyPr>
          <a:lstStyle>
            <a:lvl1pPr>
              <a:lnSpc>
                <a:spcPct val="85000"/>
              </a:lnSpc>
              <a:defRPr sz="4400">
                <a:latin typeface="+mj-lt"/>
              </a:defRPr>
            </a:lvl1pPr>
          </a:lstStyle>
          <a:p>
            <a:r>
              <a:rPr lang="en-US" dirty="0"/>
              <a:t>Title</a:t>
            </a:r>
          </a:p>
        </p:txBody>
      </p:sp>
      <p:sp>
        <p:nvSpPr>
          <p:cNvPr id="5" name="Text Placeholder 4">
            <a:extLst>
              <a:ext uri="{FF2B5EF4-FFF2-40B4-BE49-F238E27FC236}">
                <a16:creationId xmlns:a16="http://schemas.microsoft.com/office/drawing/2014/main" id="{08FB926F-0EA3-394E-A37B-B2113E63EFCB}"/>
              </a:ext>
            </a:extLst>
          </p:cNvPr>
          <p:cNvSpPr>
            <a:spLocks noGrp="1"/>
          </p:cNvSpPr>
          <p:nvPr>
            <p:ph type="body" sz="quarter" idx="14" hasCustomPrompt="1"/>
          </p:nvPr>
        </p:nvSpPr>
        <p:spPr>
          <a:xfrm>
            <a:off x="304800" y="1609725"/>
            <a:ext cx="3657600" cy="878702"/>
          </a:xfrm>
        </p:spPr>
        <p:txBody>
          <a:bodyPr wrap="square" anchor="t" anchorCtr="0">
            <a:spAutoFit/>
          </a:bodyPr>
          <a:lstStyle>
            <a:lvl1pPr marL="0" indent="0">
              <a:buNone/>
              <a:defRPr sz="2800">
                <a:latin typeface="+mn-lt"/>
              </a:defRPr>
            </a:lvl1pPr>
          </a:lstStyle>
          <a:p>
            <a:pPr lvl="0"/>
            <a:r>
              <a:rPr lang="en-US" dirty="0"/>
              <a:t>Subtitle here. Lorem ipsum dolor sit </a:t>
            </a:r>
            <a:r>
              <a:rPr lang="en-US" dirty="0" err="1"/>
              <a:t>amet</a:t>
            </a:r>
            <a:r>
              <a:rPr lang="en-US" dirty="0"/>
              <a:t>.</a:t>
            </a:r>
          </a:p>
        </p:txBody>
      </p:sp>
      <p:sp>
        <p:nvSpPr>
          <p:cNvPr id="9" name="Text Placeholder 2">
            <a:extLst>
              <a:ext uri="{FF2B5EF4-FFF2-40B4-BE49-F238E27FC236}">
                <a16:creationId xmlns:a16="http://schemas.microsoft.com/office/drawing/2014/main" id="{E3AA8B4D-DD55-41D3-B7B0-2F86676B8C7A}"/>
              </a:ext>
            </a:extLst>
          </p:cNvPr>
          <p:cNvSpPr>
            <a:spLocks noGrp="1"/>
          </p:cNvSpPr>
          <p:nvPr>
            <p:ph idx="37" hasCustomPrompt="1"/>
          </p:nvPr>
        </p:nvSpPr>
        <p:spPr>
          <a:xfrm>
            <a:off x="4267200" y="1609724"/>
            <a:ext cx="7620000" cy="2307183"/>
          </a:xfrm>
        </p:spPr>
        <p:txBody>
          <a:body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a:p>
            <a:pPr lvl="0"/>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 </a:t>
            </a:r>
            <a:r>
              <a:rPr lang="en-US" dirty="0" err="1"/>
              <a:t>Pellentesque</a:t>
            </a:r>
            <a:r>
              <a:rPr lang="en-US" dirty="0"/>
              <a:t> </a:t>
            </a:r>
            <a:r>
              <a:rPr lang="en-US" dirty="0" err="1"/>
              <a:t>lacus</a:t>
            </a:r>
            <a:r>
              <a:rPr lang="en-US" dirty="0"/>
              <a:t> </a:t>
            </a:r>
            <a:r>
              <a:rPr lang="en-US" dirty="0" err="1"/>
              <a:t>arcu</a:t>
            </a:r>
            <a:r>
              <a:rPr lang="en-US" dirty="0"/>
              <a:t>, </a:t>
            </a:r>
            <a:r>
              <a:rPr lang="en-US" dirty="0" err="1"/>
              <a:t>varius</a:t>
            </a:r>
            <a:r>
              <a:rPr lang="en-US" dirty="0"/>
              <a:t> </a:t>
            </a:r>
            <a:r>
              <a:rPr lang="en-US" dirty="0" err="1"/>
              <a:t>nec</a:t>
            </a:r>
            <a:r>
              <a:rPr lang="en-US" dirty="0"/>
              <a:t> </a:t>
            </a:r>
            <a:r>
              <a:rPr lang="en-US" dirty="0" err="1"/>
              <a:t>urna</a:t>
            </a:r>
            <a:r>
              <a:rPr lang="en-US" dirty="0"/>
              <a:t> sed, </a:t>
            </a:r>
            <a:r>
              <a:rPr lang="en-US" dirty="0" err="1"/>
              <a:t>malesuada</a:t>
            </a:r>
            <a:r>
              <a:rPr lang="en-US" dirty="0"/>
              <a:t> </a:t>
            </a:r>
            <a:r>
              <a:rPr lang="en-US" dirty="0" err="1"/>
              <a:t>lobortis</a:t>
            </a:r>
            <a:r>
              <a:rPr lang="en-US" dirty="0"/>
              <a:t> </a:t>
            </a:r>
            <a:r>
              <a:rPr lang="en-US" dirty="0" err="1"/>
              <a:t>augue</a:t>
            </a:r>
            <a:r>
              <a:rPr lang="en-US" dirty="0"/>
              <a:t>. </a:t>
            </a:r>
            <a:r>
              <a:rPr lang="en-US" dirty="0" err="1"/>
              <a:t>Curabitur</a:t>
            </a:r>
            <a:r>
              <a:rPr lang="en-US" dirty="0"/>
              <a:t> a diam ac diam </a:t>
            </a:r>
            <a:r>
              <a:rPr lang="en-US" dirty="0" err="1"/>
              <a:t>rhoncus</a:t>
            </a:r>
            <a:r>
              <a:rPr lang="en-US" dirty="0"/>
              <a:t> </a:t>
            </a:r>
            <a:r>
              <a:rPr lang="en-US" dirty="0" err="1"/>
              <a:t>molestie</a:t>
            </a:r>
            <a:r>
              <a:rPr lang="en-US" dirty="0"/>
              <a:t> porta vel diam. Nam in </a:t>
            </a:r>
            <a:r>
              <a:rPr lang="en-US" dirty="0" err="1"/>
              <a:t>commodo</a:t>
            </a:r>
            <a:r>
              <a:rPr lang="en-US" dirty="0"/>
              <a:t> </a:t>
            </a:r>
            <a:r>
              <a:rPr lang="en-US" dirty="0" err="1"/>
              <a:t>massa</a:t>
            </a:r>
            <a:r>
              <a:rPr lang="en-US" dirty="0"/>
              <a:t>.</a:t>
            </a:r>
          </a:p>
        </p:txBody>
      </p:sp>
      <p:sp>
        <p:nvSpPr>
          <p:cNvPr id="3" name="Footer Placeholder 2">
            <a:extLst>
              <a:ext uri="{FF2B5EF4-FFF2-40B4-BE49-F238E27FC236}">
                <a16:creationId xmlns:a16="http://schemas.microsoft.com/office/drawing/2014/main" id="{9F4B412A-345E-45BF-74F0-C24E1FCE3BB1}"/>
              </a:ext>
            </a:extLst>
          </p:cNvPr>
          <p:cNvSpPr>
            <a:spLocks noGrp="1"/>
          </p:cNvSpPr>
          <p:nvPr>
            <p:ph type="ftr" sz="quarter" idx="38"/>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DE9B0BCC-B1F4-DAA5-9368-A10804965B65}"/>
              </a:ext>
            </a:extLst>
          </p:cNvPr>
          <p:cNvSpPr>
            <a:spLocks noGrp="1"/>
          </p:cNvSpPr>
          <p:nvPr>
            <p:ph type="sldNum" sz="quarter" idx="39"/>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85576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amp; Content">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4800" y="397384"/>
            <a:ext cx="11586818"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16" name="Rectangle 15">
            <a:extLst>
              <a:ext uri="{FF2B5EF4-FFF2-40B4-BE49-F238E27FC236}">
                <a16:creationId xmlns:a16="http://schemas.microsoft.com/office/drawing/2014/main" id="{1E43C2B4-9830-CE46-A39E-B560CDCB4753}"/>
              </a:ext>
            </a:extLst>
          </p:cNvPr>
          <p:cNvSpPr/>
          <p:nvPr userDrawn="1"/>
        </p:nvSpPr>
        <p:spPr bwMode="ltGray">
          <a:xfrm>
            <a:off x="0" y="1295399"/>
            <a:ext cx="12192000" cy="889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9">
            <a:extLst>
              <a:ext uri="{FF2B5EF4-FFF2-40B4-BE49-F238E27FC236}">
                <a16:creationId xmlns:a16="http://schemas.microsoft.com/office/drawing/2014/main" id="{DF28EDDF-AD99-7C44-B415-989893C46A43}"/>
              </a:ext>
            </a:extLst>
          </p:cNvPr>
          <p:cNvSpPr>
            <a:spLocks noGrp="1"/>
          </p:cNvSpPr>
          <p:nvPr>
            <p:ph type="body" sz="quarter" idx="15" hasCustomPrompt="1"/>
          </p:nvPr>
        </p:nvSpPr>
        <p:spPr>
          <a:xfrm>
            <a:off x="304800" y="1565621"/>
            <a:ext cx="11582400" cy="348557"/>
          </a:xfrm>
        </p:spPr>
        <p:txBody>
          <a:bodyPr wrap="square" anchor="ctr" anchorCtr="0">
            <a:spAutoFit/>
          </a:bodyPr>
          <a:lstStyle>
            <a:lvl1pPr marL="0" indent="0">
              <a:buNone/>
              <a:defRPr sz="1800">
                <a:latin typeface="+mn-lt"/>
              </a:defRPr>
            </a:lvl1pPr>
          </a:lstStyle>
          <a:p>
            <a:pPr lvl="0"/>
            <a:r>
              <a:rPr lang="en-US" dirty="0"/>
              <a:t>Secondary level text goes here. Lorem ipsum dolor sit </a:t>
            </a:r>
            <a:r>
              <a:rPr lang="en-US" dirty="0" err="1"/>
              <a:t>amet</a:t>
            </a:r>
            <a:r>
              <a:rPr lang="en-US" dirty="0"/>
              <a:t>.</a:t>
            </a:r>
          </a:p>
        </p:txBody>
      </p:sp>
      <p:sp>
        <p:nvSpPr>
          <p:cNvPr id="12" name="Text Placeholder 3">
            <a:extLst>
              <a:ext uri="{FF2B5EF4-FFF2-40B4-BE49-F238E27FC236}">
                <a16:creationId xmlns:a16="http://schemas.microsoft.com/office/drawing/2014/main" id="{6EE314AB-90D3-419B-AC10-CF5FBC632154}"/>
              </a:ext>
            </a:extLst>
          </p:cNvPr>
          <p:cNvSpPr>
            <a:spLocks noGrp="1"/>
          </p:cNvSpPr>
          <p:nvPr>
            <p:ph sz="quarter" idx="38"/>
          </p:nvPr>
        </p:nvSpPr>
        <p:spPr>
          <a:xfrm>
            <a:off x="307974" y="2492968"/>
            <a:ext cx="7616825" cy="3403600"/>
          </a:xfrm>
        </p:spPr>
        <p:txBody>
          <a:bodyPr/>
          <a:lstStyle/>
          <a:p>
            <a:pPr lvl="0"/>
            <a:r>
              <a:rPr lang="en-US"/>
              <a:t>Click to 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F194CF99-2B96-0EC0-C9B5-7F73DED5F4F5}"/>
              </a:ext>
            </a:extLst>
          </p:cNvPr>
          <p:cNvSpPr>
            <a:spLocks noGrp="1"/>
          </p:cNvSpPr>
          <p:nvPr>
            <p:ph type="ftr" sz="quarter" idx="39"/>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98B1C45C-6C44-9A60-0E26-3592DB90F3DD}"/>
              </a:ext>
            </a:extLst>
          </p:cNvPr>
          <p:cNvSpPr>
            <a:spLocks noGrp="1"/>
          </p:cNvSpPr>
          <p:nvPr>
            <p:ph type="sldNum" sz="quarter" idx="40"/>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24532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15">
          <p15:clr>
            <a:srgbClr val="FBAE40"/>
          </p15:clr>
        </p15:guide>
        <p15:guide id="2" orient="horz" pos="1376">
          <p15:clr>
            <a:srgbClr val="FBAE40"/>
          </p15:clr>
        </p15:guide>
        <p15:guide id="3">
          <p15:clr>
            <a:srgbClr val="FBAE40"/>
          </p15:clr>
        </p15:guide>
        <p15:guide id="4" pos="7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2 Columns">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304799" y="397384"/>
            <a:ext cx="11582401" cy="600934"/>
          </a:xfrm>
        </p:spPr>
        <p:txBody>
          <a:bodyPr wrap="square" tIns="0" rIns="0" bIns="0">
            <a:spAutoFit/>
          </a:bodyPr>
          <a:lstStyle>
            <a:lvl1pPr>
              <a:defRPr sz="4400">
                <a:latin typeface="+mj-lt"/>
              </a:defRPr>
            </a:lvl1pPr>
          </a:lstStyle>
          <a:p>
            <a:r>
              <a:rPr lang="en-US" dirty="0"/>
              <a:t>Title</a:t>
            </a:r>
          </a:p>
        </p:txBody>
      </p:sp>
      <p:sp>
        <p:nvSpPr>
          <p:cNvPr id="10" name="Text Placeholder 2">
            <a:extLst>
              <a:ext uri="{FF2B5EF4-FFF2-40B4-BE49-F238E27FC236}">
                <a16:creationId xmlns:a16="http://schemas.microsoft.com/office/drawing/2014/main" id="{D4CA49AF-6AB2-4D07-A71E-0613B8FB2BBA}"/>
              </a:ext>
            </a:extLst>
          </p:cNvPr>
          <p:cNvSpPr>
            <a:spLocks noGrp="1"/>
          </p:cNvSpPr>
          <p:nvPr>
            <p:ph idx="29" hasCustomPrompt="1"/>
          </p:nvPr>
        </p:nvSpPr>
        <p:spPr>
          <a:xfrm>
            <a:off x="304800" y="1755410"/>
            <a:ext cx="5638800" cy="2599430"/>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a:t>
            </a:r>
          </a:p>
        </p:txBody>
      </p:sp>
      <p:sp>
        <p:nvSpPr>
          <p:cNvPr id="11" name="Text Placeholder 2">
            <a:extLst>
              <a:ext uri="{FF2B5EF4-FFF2-40B4-BE49-F238E27FC236}">
                <a16:creationId xmlns:a16="http://schemas.microsoft.com/office/drawing/2014/main" id="{0AA35B3B-94F1-4DE4-9FB5-CC73CB28DF40}"/>
              </a:ext>
            </a:extLst>
          </p:cNvPr>
          <p:cNvSpPr>
            <a:spLocks noGrp="1"/>
          </p:cNvSpPr>
          <p:nvPr>
            <p:ph idx="1" hasCustomPrompt="1"/>
          </p:nvPr>
        </p:nvSpPr>
        <p:spPr>
          <a:xfrm>
            <a:off x="6248403" y="1755410"/>
            <a:ext cx="5638798" cy="2599430"/>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p:txBody>
      </p:sp>
      <p:cxnSp>
        <p:nvCxnSpPr>
          <p:cNvPr id="16" name="Straight Connector 15">
            <a:extLst>
              <a:ext uri="{FF2B5EF4-FFF2-40B4-BE49-F238E27FC236}">
                <a16:creationId xmlns:a16="http://schemas.microsoft.com/office/drawing/2014/main" id="{6318BB02-8B78-3F40-A553-69763D21178F}"/>
              </a:ext>
            </a:extLst>
          </p:cNvPr>
          <p:cNvCxnSpPr>
            <a:cxnSpLocks/>
          </p:cNvCxnSpPr>
          <p:nvPr userDrawn="1"/>
        </p:nvCxnSpPr>
        <p:spPr>
          <a:xfrm>
            <a:off x="304800" y="1676400"/>
            <a:ext cx="5637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619A5C-24C9-3E4F-BC6E-B885D452657A}"/>
              </a:ext>
            </a:extLst>
          </p:cNvPr>
          <p:cNvCxnSpPr>
            <a:cxnSpLocks/>
          </p:cNvCxnSpPr>
          <p:nvPr userDrawn="1"/>
        </p:nvCxnSpPr>
        <p:spPr>
          <a:xfrm>
            <a:off x="6248403" y="1676400"/>
            <a:ext cx="5637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7C66074F-031A-A657-D160-270B842F616A}"/>
              </a:ext>
            </a:extLst>
          </p:cNvPr>
          <p:cNvSpPr>
            <a:spLocks noGrp="1"/>
          </p:cNvSpPr>
          <p:nvPr>
            <p:ph type="ftr" sz="quarter" idx="30"/>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C7272032-7305-E392-0374-AAD6ACE30749}"/>
              </a:ext>
            </a:extLst>
          </p:cNvPr>
          <p:cNvSpPr>
            <a:spLocks noGrp="1"/>
          </p:cNvSpPr>
          <p:nvPr>
            <p:ph type="sldNum" sz="quarter" idx="3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021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ubtitle &amp; 2 Columns">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298807" y="397384"/>
            <a:ext cx="11588393" cy="600934"/>
          </a:xfrm>
        </p:spPr>
        <p:txBody>
          <a:bodyPr wrap="square" tIns="0" rIns="0" bIns="0">
            <a:spAutoFit/>
          </a:bodyPr>
          <a:lstStyle>
            <a:lvl1pPr>
              <a:defRPr sz="4400">
                <a:latin typeface="+mj-lt"/>
              </a:defRPr>
            </a:lvl1pPr>
          </a:lstStyle>
          <a:p>
            <a:r>
              <a:rPr lang="en-US" dirty="0"/>
              <a:t>Title</a:t>
            </a:r>
          </a:p>
        </p:txBody>
      </p:sp>
      <p:sp>
        <p:nvSpPr>
          <p:cNvPr id="16" name="Rectangle 15">
            <a:extLst>
              <a:ext uri="{FF2B5EF4-FFF2-40B4-BE49-F238E27FC236}">
                <a16:creationId xmlns:a16="http://schemas.microsoft.com/office/drawing/2014/main" id="{1E43C2B4-9830-CE46-A39E-B560CDCB4753}"/>
              </a:ext>
            </a:extLst>
          </p:cNvPr>
          <p:cNvSpPr/>
          <p:nvPr userDrawn="1"/>
        </p:nvSpPr>
        <p:spPr bwMode="ltGray">
          <a:xfrm>
            <a:off x="0" y="1295399"/>
            <a:ext cx="12192000" cy="889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9">
            <a:extLst>
              <a:ext uri="{FF2B5EF4-FFF2-40B4-BE49-F238E27FC236}">
                <a16:creationId xmlns:a16="http://schemas.microsoft.com/office/drawing/2014/main" id="{DF28EDDF-AD99-7C44-B415-989893C46A43}"/>
              </a:ext>
            </a:extLst>
          </p:cNvPr>
          <p:cNvSpPr>
            <a:spLocks noGrp="1"/>
          </p:cNvSpPr>
          <p:nvPr>
            <p:ph type="body" sz="quarter" idx="15" hasCustomPrompt="1"/>
          </p:nvPr>
        </p:nvSpPr>
        <p:spPr>
          <a:xfrm>
            <a:off x="298807" y="1565621"/>
            <a:ext cx="11588393" cy="348557"/>
          </a:xfrm>
        </p:spPr>
        <p:txBody>
          <a:bodyPr wrap="square" anchor="ctr" anchorCtr="0">
            <a:spAutoFit/>
          </a:bodyPr>
          <a:lstStyle>
            <a:lvl1pPr marL="0" indent="0">
              <a:buNone/>
              <a:defRPr sz="1800">
                <a:latin typeface="+mn-lt"/>
              </a:defRPr>
            </a:lvl1pPr>
          </a:lstStyle>
          <a:p>
            <a:pPr lvl="0"/>
            <a:r>
              <a:rPr lang="en-US" dirty="0"/>
              <a:t>Secondary level text goes here. Lorem ipsum dolor sit </a:t>
            </a:r>
            <a:r>
              <a:rPr lang="en-US" dirty="0" err="1"/>
              <a:t>amet</a:t>
            </a:r>
            <a:r>
              <a:rPr lang="en-US" dirty="0"/>
              <a:t>.</a:t>
            </a:r>
          </a:p>
        </p:txBody>
      </p:sp>
      <p:sp>
        <p:nvSpPr>
          <p:cNvPr id="18" name="Text Placeholder 2">
            <a:extLst>
              <a:ext uri="{FF2B5EF4-FFF2-40B4-BE49-F238E27FC236}">
                <a16:creationId xmlns:a16="http://schemas.microsoft.com/office/drawing/2014/main" id="{BED7C366-0283-43DA-83C6-5EA7A966408D}"/>
              </a:ext>
            </a:extLst>
          </p:cNvPr>
          <p:cNvSpPr>
            <a:spLocks noGrp="1"/>
          </p:cNvSpPr>
          <p:nvPr>
            <p:ph idx="29" hasCustomPrompt="1"/>
          </p:nvPr>
        </p:nvSpPr>
        <p:spPr>
          <a:xfrm>
            <a:off x="304800" y="2454622"/>
            <a:ext cx="5638800" cy="1723292"/>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5" name="Text Placeholder 2">
            <a:extLst>
              <a:ext uri="{FF2B5EF4-FFF2-40B4-BE49-F238E27FC236}">
                <a16:creationId xmlns:a16="http://schemas.microsoft.com/office/drawing/2014/main" id="{DB300564-33AD-460C-B57B-832D8FFB0257}"/>
              </a:ext>
            </a:extLst>
          </p:cNvPr>
          <p:cNvSpPr>
            <a:spLocks noGrp="1"/>
          </p:cNvSpPr>
          <p:nvPr>
            <p:ph idx="1" hasCustomPrompt="1"/>
          </p:nvPr>
        </p:nvSpPr>
        <p:spPr>
          <a:xfrm>
            <a:off x="6248403" y="2454622"/>
            <a:ext cx="5638798" cy="1723292"/>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 name="Footer Placeholder 2">
            <a:extLst>
              <a:ext uri="{FF2B5EF4-FFF2-40B4-BE49-F238E27FC236}">
                <a16:creationId xmlns:a16="http://schemas.microsoft.com/office/drawing/2014/main" id="{939BB9D6-DB8A-91EE-286B-E1CDA12D5496}"/>
              </a:ext>
            </a:extLst>
          </p:cNvPr>
          <p:cNvSpPr>
            <a:spLocks noGrp="1"/>
          </p:cNvSpPr>
          <p:nvPr>
            <p:ph type="ftr" sz="quarter" idx="30"/>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CF97F63B-4B1B-54D4-2090-603A883EC428}"/>
              </a:ext>
            </a:extLst>
          </p:cNvPr>
          <p:cNvSpPr>
            <a:spLocks noGrp="1"/>
          </p:cNvSpPr>
          <p:nvPr>
            <p:ph type="sldNum" sz="quarter" idx="3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40214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15">
          <p15:clr>
            <a:srgbClr val="FBAE40"/>
          </p15:clr>
        </p15:guide>
        <p15:guide id="2" orient="horz" pos="1376">
          <p15:clr>
            <a:srgbClr val="FBAE40"/>
          </p15:clr>
        </p15:guide>
        <p15:guide id="3">
          <p15:clr>
            <a:srgbClr val="FBAE40"/>
          </p15:clr>
        </p15:guide>
        <p15:guide id="4" pos="7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Three Columns">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a:xfrm>
            <a:off x="304800" y="397384"/>
            <a:ext cx="11582400" cy="600934"/>
          </a:xfrm>
        </p:spPr>
        <p:txBody>
          <a:bodyPr wrap="square" tIns="0" rIns="0" bIns="0">
            <a:spAutoFit/>
          </a:bodyPr>
          <a:lstStyle>
            <a:lvl1pPr>
              <a:defRPr sz="4400">
                <a:latin typeface="+mj-lt"/>
              </a:defRPr>
            </a:lvl1pPr>
          </a:lstStyle>
          <a:p>
            <a:r>
              <a:rPr lang="en-US" dirty="0"/>
              <a:t>Title</a:t>
            </a:r>
          </a:p>
        </p:txBody>
      </p:sp>
      <p:cxnSp>
        <p:nvCxnSpPr>
          <p:cNvPr id="26" name="Straight Connector 25">
            <a:extLst>
              <a:ext uri="{FF2B5EF4-FFF2-40B4-BE49-F238E27FC236}">
                <a16:creationId xmlns:a16="http://schemas.microsoft.com/office/drawing/2014/main" id="{A93DA1AB-09A5-314D-BCCB-6945E5818024}"/>
              </a:ext>
            </a:extLst>
          </p:cNvPr>
          <p:cNvCxnSpPr>
            <a:cxnSpLocks/>
          </p:cNvCxnSpPr>
          <p:nvPr userDrawn="1"/>
        </p:nvCxnSpPr>
        <p:spPr>
          <a:xfrm>
            <a:off x="300878" y="1676400"/>
            <a:ext cx="3657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F1F258-3B13-754D-AC48-D4E7BD8DB305}"/>
              </a:ext>
            </a:extLst>
          </p:cNvPr>
          <p:cNvCxnSpPr>
            <a:cxnSpLocks/>
          </p:cNvCxnSpPr>
          <p:nvPr userDrawn="1"/>
        </p:nvCxnSpPr>
        <p:spPr>
          <a:xfrm>
            <a:off x="4267200" y="1676400"/>
            <a:ext cx="3657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2124D61-157D-5A41-AC8A-71BDF25C5052}"/>
              </a:ext>
            </a:extLst>
          </p:cNvPr>
          <p:cNvCxnSpPr>
            <a:cxnSpLocks/>
          </p:cNvCxnSpPr>
          <p:nvPr userDrawn="1"/>
        </p:nvCxnSpPr>
        <p:spPr>
          <a:xfrm>
            <a:off x="8229601" y="1676400"/>
            <a:ext cx="3657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9C24331E-1638-4459-8142-AE0264663874}"/>
              </a:ext>
            </a:extLst>
          </p:cNvPr>
          <p:cNvSpPr>
            <a:spLocks noGrp="1"/>
          </p:cNvSpPr>
          <p:nvPr>
            <p:ph sz="quarter" idx="38" hasCustomPrompt="1"/>
          </p:nvPr>
        </p:nvSpPr>
        <p:spPr>
          <a:xfrm>
            <a:off x="304800" y="1755410"/>
            <a:ext cx="3657600" cy="3098028"/>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a:p>
            <a:pPr lvl="0"/>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a:t>
            </a:r>
          </a:p>
        </p:txBody>
      </p:sp>
      <p:sp>
        <p:nvSpPr>
          <p:cNvPr id="21" name="Text Placeholder 3">
            <a:extLst>
              <a:ext uri="{FF2B5EF4-FFF2-40B4-BE49-F238E27FC236}">
                <a16:creationId xmlns:a16="http://schemas.microsoft.com/office/drawing/2014/main" id="{0C60BDC8-1BA3-49C3-B443-05C9279F27DA}"/>
              </a:ext>
            </a:extLst>
          </p:cNvPr>
          <p:cNvSpPr>
            <a:spLocks noGrp="1"/>
          </p:cNvSpPr>
          <p:nvPr>
            <p:ph sz="quarter" idx="41" hasCustomPrompt="1"/>
          </p:nvPr>
        </p:nvSpPr>
        <p:spPr>
          <a:xfrm>
            <a:off x="4267201" y="1755648"/>
            <a:ext cx="3657600" cy="3098028"/>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a:p>
            <a:pPr lvl="0"/>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a:t>
            </a:r>
          </a:p>
        </p:txBody>
      </p:sp>
      <p:sp>
        <p:nvSpPr>
          <p:cNvPr id="22" name="Text Placeholder 3">
            <a:extLst>
              <a:ext uri="{FF2B5EF4-FFF2-40B4-BE49-F238E27FC236}">
                <a16:creationId xmlns:a16="http://schemas.microsoft.com/office/drawing/2014/main" id="{BFDE5049-BDDE-4EAA-8277-983CD14E1184}"/>
              </a:ext>
            </a:extLst>
          </p:cNvPr>
          <p:cNvSpPr>
            <a:spLocks noGrp="1"/>
          </p:cNvSpPr>
          <p:nvPr>
            <p:ph sz="quarter" idx="42" hasCustomPrompt="1"/>
          </p:nvPr>
        </p:nvSpPr>
        <p:spPr>
          <a:xfrm>
            <a:off x="8229601" y="1755648"/>
            <a:ext cx="3657600" cy="3098028"/>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a:p>
            <a:pPr lvl="0"/>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a:t>
            </a:r>
          </a:p>
        </p:txBody>
      </p:sp>
      <p:sp>
        <p:nvSpPr>
          <p:cNvPr id="3" name="Footer Placeholder 2">
            <a:extLst>
              <a:ext uri="{FF2B5EF4-FFF2-40B4-BE49-F238E27FC236}">
                <a16:creationId xmlns:a16="http://schemas.microsoft.com/office/drawing/2014/main" id="{9404224C-8CC8-BB7B-5814-63EB99292D4C}"/>
              </a:ext>
            </a:extLst>
          </p:cNvPr>
          <p:cNvSpPr>
            <a:spLocks noGrp="1"/>
          </p:cNvSpPr>
          <p:nvPr>
            <p:ph type="ftr" sz="quarter" idx="43"/>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7BF97DA6-41CB-9966-AD58-2D70F0FEEBC1}"/>
              </a:ext>
            </a:extLst>
          </p:cNvPr>
          <p:cNvSpPr>
            <a:spLocks noGrp="1"/>
          </p:cNvSpPr>
          <p:nvPr>
            <p:ph type="sldNum" sz="quarter" idx="44"/>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01669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with Black Type">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1C9D3BF-4DCA-4AB1-92E6-5A5DE1C0DF4A}"/>
              </a:ext>
            </a:extLst>
          </p:cNvPr>
          <p:cNvSpPr>
            <a:spLocks noGrp="1"/>
          </p:cNvSpPr>
          <p:nvPr>
            <p:ph type="pic" sz="quarter" idx="17"/>
          </p:nvPr>
        </p:nvSpPr>
        <p:spPr>
          <a:xfrm>
            <a:off x="0" y="0"/>
            <a:ext cx="12192000" cy="6858000"/>
          </a:xfrm>
          <a:solidFill>
            <a:schemeClr val="bg1">
              <a:lumMod val="75000"/>
            </a:schemeClr>
          </a:solidFill>
        </p:spPr>
        <p:txBody>
          <a:bodyPr tIns="0" bIns="3108960" anchor="ctr" anchorCtr="0"/>
          <a:lstStyle>
            <a:lvl1pPr marL="0" indent="0" algn="ctr">
              <a:buNone/>
              <a:defRPr/>
            </a:lvl1pPr>
          </a:lstStyle>
          <a:p>
            <a:r>
              <a:rPr lang="en-US"/>
              <a:t>Click icon to add picture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2" y="3006309"/>
            <a:ext cx="11612880" cy="2607601"/>
          </a:xfrm>
          <a:ln>
            <a:noFill/>
          </a:ln>
        </p:spPr>
        <p:txBody>
          <a:bodyPr anchor="b" anchorCtr="0"/>
          <a:lstStyle>
            <a:lvl1pPr marL="0" indent="0">
              <a:lnSpc>
                <a:spcPct val="95000"/>
              </a:lnSpc>
              <a:buNone/>
              <a:defRPr sz="6000">
                <a:solidFill>
                  <a:schemeClr val="tx1"/>
                </a:solidFill>
                <a:latin typeface="+mj-lt"/>
              </a:defRPr>
            </a:lvl1pPr>
          </a:lstStyle>
          <a:p>
            <a:pPr lvl="0"/>
            <a:r>
              <a:rPr lang="en-US"/>
              <a:t>Section Divider with</a:t>
            </a:r>
            <a:br>
              <a:rPr lang="en-US"/>
            </a:br>
            <a:r>
              <a:rPr lang="en-US"/>
              <a:t>Carryover Copy</a:t>
            </a:r>
          </a:p>
        </p:txBody>
      </p:sp>
    </p:spTree>
    <p:extLst>
      <p:ext uri="{BB962C8B-B14F-4D97-AF65-F5344CB8AC3E}">
        <p14:creationId xmlns:p14="http://schemas.microsoft.com/office/powerpoint/2010/main" val="5937330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mp; Three Columns">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1706409-1638-CF42-BBFF-6E2EEACF4246}"/>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itle 1">
            <a:extLst>
              <a:ext uri="{FF2B5EF4-FFF2-40B4-BE49-F238E27FC236}">
                <a16:creationId xmlns:a16="http://schemas.microsoft.com/office/drawing/2014/main" id="{54F92A84-5541-104C-A5CF-C6291C2F6DDD}"/>
              </a:ext>
            </a:extLst>
          </p:cNvPr>
          <p:cNvSpPr>
            <a:spLocks noGrp="1"/>
          </p:cNvSpPr>
          <p:nvPr>
            <p:ph type="title" hasCustomPrompt="1"/>
          </p:nvPr>
        </p:nvSpPr>
        <p:spPr>
          <a:xfrm>
            <a:off x="298807" y="397384"/>
            <a:ext cx="11588393" cy="600934"/>
          </a:xfrm>
        </p:spPr>
        <p:txBody>
          <a:bodyPr wrap="square" tIns="0" rIns="0" bIns="0">
            <a:spAutoFit/>
          </a:bodyPr>
          <a:lstStyle>
            <a:lvl1pPr>
              <a:defRPr sz="4400">
                <a:latin typeface="+mj-lt"/>
              </a:defRPr>
            </a:lvl1pPr>
          </a:lstStyle>
          <a:p>
            <a:r>
              <a:rPr lang="en-US" dirty="0"/>
              <a:t>Title</a:t>
            </a:r>
          </a:p>
        </p:txBody>
      </p:sp>
      <p:sp>
        <p:nvSpPr>
          <p:cNvPr id="23" name="Rectangle 22">
            <a:extLst>
              <a:ext uri="{FF2B5EF4-FFF2-40B4-BE49-F238E27FC236}">
                <a16:creationId xmlns:a16="http://schemas.microsoft.com/office/drawing/2014/main" id="{4B4B948A-C572-406C-A3D5-474CF7ADBB3E}"/>
              </a:ext>
            </a:extLst>
          </p:cNvPr>
          <p:cNvSpPr/>
          <p:nvPr userDrawn="1"/>
        </p:nvSpPr>
        <p:spPr bwMode="ltGray">
          <a:xfrm>
            <a:off x="0" y="1295399"/>
            <a:ext cx="12192000" cy="889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9">
            <a:extLst>
              <a:ext uri="{FF2B5EF4-FFF2-40B4-BE49-F238E27FC236}">
                <a16:creationId xmlns:a16="http://schemas.microsoft.com/office/drawing/2014/main" id="{F2D77A8F-BAED-4D18-829F-F40BDC6A815A}"/>
              </a:ext>
            </a:extLst>
          </p:cNvPr>
          <p:cNvSpPr>
            <a:spLocks noGrp="1"/>
          </p:cNvSpPr>
          <p:nvPr>
            <p:ph type="body" sz="quarter" idx="15" hasCustomPrompt="1"/>
          </p:nvPr>
        </p:nvSpPr>
        <p:spPr>
          <a:xfrm>
            <a:off x="296825" y="1565621"/>
            <a:ext cx="11590375" cy="348557"/>
          </a:xfrm>
        </p:spPr>
        <p:txBody>
          <a:bodyPr wrap="square" anchor="ctr" anchorCtr="0">
            <a:spAutoFit/>
          </a:bodyPr>
          <a:lstStyle>
            <a:lvl1pPr marL="0" indent="0">
              <a:buNone/>
              <a:defRPr sz="1800">
                <a:latin typeface="+mn-lt"/>
              </a:defRPr>
            </a:lvl1pPr>
          </a:lstStyle>
          <a:p>
            <a:pPr lvl="0"/>
            <a:r>
              <a:rPr lang="en-US" dirty="0"/>
              <a:t>Secondary level text goes here. Lorem ipsum dolor sit </a:t>
            </a:r>
            <a:r>
              <a:rPr lang="en-US" dirty="0" err="1"/>
              <a:t>amet</a:t>
            </a:r>
            <a:r>
              <a:rPr lang="en-US" dirty="0"/>
              <a:t>.</a:t>
            </a:r>
          </a:p>
        </p:txBody>
      </p:sp>
      <p:sp>
        <p:nvSpPr>
          <p:cNvPr id="18" name="Text Placeholder 3">
            <a:extLst>
              <a:ext uri="{FF2B5EF4-FFF2-40B4-BE49-F238E27FC236}">
                <a16:creationId xmlns:a16="http://schemas.microsoft.com/office/drawing/2014/main" id="{BA9ED2A4-0132-4073-A571-12EBCE3F1A9B}"/>
              </a:ext>
            </a:extLst>
          </p:cNvPr>
          <p:cNvSpPr>
            <a:spLocks noGrp="1"/>
          </p:cNvSpPr>
          <p:nvPr>
            <p:ph sz="quarter" idx="38" hasCustomPrompt="1"/>
          </p:nvPr>
        </p:nvSpPr>
        <p:spPr>
          <a:xfrm>
            <a:off x="304800" y="2459575"/>
            <a:ext cx="3657600" cy="1757639"/>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p:txBody>
      </p:sp>
      <p:sp>
        <p:nvSpPr>
          <p:cNvPr id="27" name="Text Placeholder 3">
            <a:extLst>
              <a:ext uri="{FF2B5EF4-FFF2-40B4-BE49-F238E27FC236}">
                <a16:creationId xmlns:a16="http://schemas.microsoft.com/office/drawing/2014/main" id="{47997759-B12D-4DA8-A6BE-DC032712044A}"/>
              </a:ext>
            </a:extLst>
          </p:cNvPr>
          <p:cNvSpPr>
            <a:spLocks noGrp="1"/>
          </p:cNvSpPr>
          <p:nvPr>
            <p:ph sz="quarter" idx="39" hasCustomPrompt="1"/>
          </p:nvPr>
        </p:nvSpPr>
        <p:spPr>
          <a:xfrm>
            <a:off x="4267199" y="2459575"/>
            <a:ext cx="3657601" cy="1757639"/>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p:txBody>
      </p:sp>
      <p:sp>
        <p:nvSpPr>
          <p:cNvPr id="28" name="Text Placeholder 3">
            <a:extLst>
              <a:ext uri="{FF2B5EF4-FFF2-40B4-BE49-F238E27FC236}">
                <a16:creationId xmlns:a16="http://schemas.microsoft.com/office/drawing/2014/main" id="{851D82BA-2CF0-49C2-A05B-8162B5F86313}"/>
              </a:ext>
            </a:extLst>
          </p:cNvPr>
          <p:cNvSpPr>
            <a:spLocks noGrp="1"/>
          </p:cNvSpPr>
          <p:nvPr>
            <p:ph sz="quarter" idx="40" hasCustomPrompt="1"/>
          </p:nvPr>
        </p:nvSpPr>
        <p:spPr>
          <a:xfrm>
            <a:off x="8229599" y="2459575"/>
            <a:ext cx="3657601" cy="1757639"/>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p:txBody>
      </p:sp>
      <p:sp>
        <p:nvSpPr>
          <p:cNvPr id="2" name="Footer Placeholder 1">
            <a:extLst>
              <a:ext uri="{FF2B5EF4-FFF2-40B4-BE49-F238E27FC236}">
                <a16:creationId xmlns:a16="http://schemas.microsoft.com/office/drawing/2014/main" id="{81FD4C4E-6DCE-ED5B-A360-DBBC149312A7}"/>
              </a:ext>
            </a:extLst>
          </p:cNvPr>
          <p:cNvSpPr>
            <a:spLocks noGrp="1"/>
          </p:cNvSpPr>
          <p:nvPr>
            <p:ph type="ftr" sz="quarter" idx="41"/>
          </p:nvPr>
        </p:nvSpPr>
        <p:spPr/>
        <p:txBody>
          <a:bodyPr/>
          <a:lstStyle/>
          <a:p>
            <a:r>
              <a:rPr lang="en-US"/>
              <a:t>Private / HP Confidential / Internal Use Only</a:t>
            </a:r>
            <a:endParaRPr lang="en-US" dirty="0"/>
          </a:p>
        </p:txBody>
      </p:sp>
      <p:sp>
        <p:nvSpPr>
          <p:cNvPr id="3" name="Slide Number Placeholder 2">
            <a:extLst>
              <a:ext uri="{FF2B5EF4-FFF2-40B4-BE49-F238E27FC236}">
                <a16:creationId xmlns:a16="http://schemas.microsoft.com/office/drawing/2014/main" id="{70617FED-38CA-8BD9-9F2C-6FD26F192CE4}"/>
              </a:ext>
            </a:extLst>
          </p:cNvPr>
          <p:cNvSpPr>
            <a:spLocks noGrp="1"/>
          </p:cNvSpPr>
          <p:nvPr>
            <p:ph type="sldNum" sz="quarter" idx="42"/>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65098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15">
          <p15:clr>
            <a:srgbClr val="FBAE40"/>
          </p15:clr>
        </p15:guide>
        <p15:guide id="2" orient="horz" pos="1376">
          <p15:clr>
            <a:srgbClr val="FBAE40"/>
          </p15:clr>
        </p15:guide>
        <p15:guide id="3">
          <p15:clr>
            <a:srgbClr val="FBAE40"/>
          </p15:clr>
        </p15:guide>
        <p15:guide id="4"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amp; Photo">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8" y="397384"/>
            <a:ext cx="11588392"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5" name="Text Placeholder 4">
            <a:extLst>
              <a:ext uri="{FF2B5EF4-FFF2-40B4-BE49-F238E27FC236}">
                <a16:creationId xmlns:a16="http://schemas.microsoft.com/office/drawing/2014/main" id="{65E35961-4D94-4F4E-85B5-F31424B75A1F}"/>
              </a:ext>
            </a:extLst>
          </p:cNvPr>
          <p:cNvSpPr>
            <a:spLocks noGrp="1"/>
          </p:cNvSpPr>
          <p:nvPr>
            <p:ph sz="quarter" idx="39" hasCustomPrompt="1"/>
          </p:nvPr>
        </p:nvSpPr>
        <p:spPr>
          <a:xfrm>
            <a:off x="307975" y="1604963"/>
            <a:ext cx="5635625" cy="4338637"/>
          </a:xfrm>
        </p:spPr>
        <p:txBody>
          <a:body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tie </a:t>
            </a:r>
            <a:r>
              <a:rPr lang="en-US" dirty="0" err="1"/>
              <a:t>tie</a:t>
            </a:r>
            <a:r>
              <a:rPr lang="en-US" dirty="0"/>
              <a:t> </a:t>
            </a:r>
            <a:r>
              <a:rPr lang="en-US" dirty="0" err="1"/>
              <a:t>tie</a:t>
            </a:r>
            <a:r>
              <a:rPr lang="en-US" dirty="0"/>
              <a:t> </a:t>
            </a:r>
            <a:r>
              <a:rPr lang="en-US" dirty="0" err="1"/>
              <a:t>condim</a:t>
            </a:r>
            <a:r>
              <a:rPr lang="en-US" dirty="0"/>
              <a:t> </a:t>
            </a:r>
            <a:r>
              <a:rPr lang="en-US" dirty="0" err="1"/>
              <a:t>entum</a:t>
            </a:r>
            <a:r>
              <a:rPr lang="en-US" dirty="0"/>
              <a:t>. </a:t>
            </a:r>
          </a:p>
          <a:p>
            <a:pPr lvl="0"/>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 </a:t>
            </a:r>
            <a:r>
              <a:rPr lang="en-US" dirty="0" err="1"/>
              <a:t>Pellentesque</a:t>
            </a:r>
            <a:r>
              <a:rPr lang="en-US" dirty="0"/>
              <a:t> </a:t>
            </a:r>
            <a:r>
              <a:rPr lang="en-US" dirty="0" err="1"/>
              <a:t>lacus</a:t>
            </a:r>
            <a:r>
              <a:rPr lang="en-US" dirty="0"/>
              <a:t> </a:t>
            </a:r>
            <a:r>
              <a:rPr lang="en-US" dirty="0" err="1"/>
              <a:t>arcu</a:t>
            </a:r>
            <a:r>
              <a:rPr lang="en-US" dirty="0"/>
              <a:t>, </a:t>
            </a:r>
            <a:r>
              <a:rPr lang="en-US" dirty="0" err="1"/>
              <a:t>varius</a:t>
            </a:r>
            <a:r>
              <a:rPr lang="en-US" dirty="0"/>
              <a:t> </a:t>
            </a:r>
            <a:r>
              <a:rPr lang="en-US" dirty="0" err="1"/>
              <a:t>nec</a:t>
            </a:r>
            <a:r>
              <a:rPr lang="en-US" dirty="0"/>
              <a:t> </a:t>
            </a:r>
            <a:r>
              <a:rPr lang="en-US" dirty="0" err="1"/>
              <a:t>urna</a:t>
            </a:r>
            <a:r>
              <a:rPr lang="en-US" dirty="0"/>
              <a:t> sed, </a:t>
            </a:r>
            <a:r>
              <a:rPr lang="en-US" dirty="0" err="1"/>
              <a:t>malesuada</a:t>
            </a:r>
            <a:r>
              <a:rPr lang="en-US" dirty="0"/>
              <a:t> </a:t>
            </a:r>
            <a:r>
              <a:rPr lang="en-US" dirty="0" err="1"/>
              <a:t>lobortis</a:t>
            </a:r>
            <a:r>
              <a:rPr lang="en-US" dirty="0"/>
              <a:t> </a:t>
            </a:r>
            <a:r>
              <a:rPr lang="en-US" dirty="0" err="1"/>
              <a:t>augue</a:t>
            </a:r>
            <a:r>
              <a:rPr lang="en-US" dirty="0"/>
              <a:t>. </a:t>
            </a:r>
            <a:r>
              <a:rPr lang="en-US" dirty="0" err="1"/>
              <a:t>Curabitur</a:t>
            </a:r>
            <a:r>
              <a:rPr lang="en-US" dirty="0"/>
              <a:t> a diam ac diam </a:t>
            </a:r>
            <a:r>
              <a:rPr lang="en-US" dirty="0" err="1"/>
              <a:t>rhoncus</a:t>
            </a:r>
            <a:r>
              <a:rPr lang="en-US" dirty="0"/>
              <a:t> </a:t>
            </a:r>
            <a:r>
              <a:rPr lang="en-US" dirty="0" err="1"/>
              <a:t>molestie</a:t>
            </a:r>
            <a:r>
              <a:rPr lang="en-US" dirty="0"/>
              <a:t> porta vel diam. Nam in </a:t>
            </a:r>
            <a:r>
              <a:rPr lang="en-US" dirty="0" err="1"/>
              <a:t>commodo</a:t>
            </a:r>
            <a:r>
              <a:rPr lang="en-US" dirty="0"/>
              <a:t> </a:t>
            </a:r>
            <a:r>
              <a:rPr lang="en-US" dirty="0" err="1"/>
              <a:t>massa</a:t>
            </a:r>
            <a:r>
              <a:rPr lang="en-US" dirty="0"/>
              <a:t>.</a:t>
            </a:r>
          </a:p>
          <a:p>
            <a:pPr lvl="0"/>
            <a:r>
              <a:rPr lang="en-US" dirty="0" err="1"/>
              <a:t>Quisque</a:t>
            </a:r>
            <a:r>
              <a:rPr lang="en-US" dirty="0"/>
              <a:t> </a:t>
            </a:r>
            <a:r>
              <a:rPr lang="en-US" dirty="0" err="1"/>
              <a:t>pretium</a:t>
            </a:r>
            <a:r>
              <a:rPr lang="en-US" dirty="0"/>
              <a:t> </a:t>
            </a:r>
            <a:r>
              <a:rPr lang="en-US" dirty="0" err="1"/>
              <a:t>venenatis</a:t>
            </a:r>
            <a:r>
              <a:rPr lang="en-US" dirty="0"/>
              <a:t> </a:t>
            </a:r>
            <a:r>
              <a:rPr lang="en-US" dirty="0" err="1"/>
              <a:t>erat</a:t>
            </a:r>
            <a:r>
              <a:rPr lang="en-US" dirty="0"/>
              <a:t> ac </a:t>
            </a:r>
            <a:r>
              <a:rPr lang="en-US" dirty="0" err="1"/>
              <a:t>mattis</a:t>
            </a:r>
            <a:r>
              <a:rPr lang="en-US" dirty="0"/>
              <a:t>. In auctor </a:t>
            </a:r>
            <a:r>
              <a:rPr lang="en-US" dirty="0" err="1"/>
              <a:t>enim</a:t>
            </a:r>
            <a:r>
              <a:rPr lang="en-US" dirty="0"/>
              <a:t> vel ante </a:t>
            </a:r>
            <a:r>
              <a:rPr lang="en-US" dirty="0" err="1"/>
              <a:t>pretium</a:t>
            </a:r>
            <a:r>
              <a:rPr lang="en-US" dirty="0"/>
              <a:t>, vel </a:t>
            </a:r>
            <a:r>
              <a:rPr lang="en-US" dirty="0" err="1"/>
              <a:t>laoreet</a:t>
            </a:r>
            <a:r>
              <a:rPr lang="en-US" dirty="0"/>
              <a:t> lorem </a:t>
            </a:r>
            <a:r>
              <a:rPr lang="en-US" dirty="0" err="1"/>
              <a:t>aliquet</a:t>
            </a:r>
            <a:r>
              <a:rPr lang="en-US" dirty="0"/>
              <a:t>. </a:t>
            </a:r>
            <a:r>
              <a:rPr lang="en-US" dirty="0" err="1"/>
              <a:t>Fusce</a:t>
            </a:r>
            <a:r>
              <a:rPr lang="en-US" dirty="0"/>
              <a:t> at </a:t>
            </a:r>
            <a:r>
              <a:rPr lang="en-US" dirty="0" err="1"/>
              <a:t>mauris</a:t>
            </a:r>
            <a:r>
              <a:rPr lang="en-US" dirty="0"/>
              <a:t> </a:t>
            </a:r>
            <a:r>
              <a:rPr lang="en-US" dirty="0" err="1"/>
              <a:t>elementum</a:t>
            </a:r>
            <a:r>
              <a:rPr lang="en-US" dirty="0"/>
              <a:t>, dictum </a:t>
            </a:r>
            <a:r>
              <a:rPr lang="en-US" dirty="0" err="1"/>
              <a:t>nunc</a:t>
            </a:r>
            <a:r>
              <a:rPr lang="en-US" dirty="0"/>
              <a:t> </a:t>
            </a:r>
            <a:r>
              <a:rPr lang="en-US" dirty="0" err="1"/>
              <a:t>eget</a:t>
            </a:r>
            <a:r>
              <a:rPr lang="en-US" dirty="0"/>
              <a:t>, </a:t>
            </a:r>
            <a:r>
              <a:rPr lang="en-US" dirty="0" err="1"/>
              <a:t>fringilla</a:t>
            </a:r>
            <a:r>
              <a:rPr lang="en-US" dirty="0"/>
              <a:t> ex. </a:t>
            </a:r>
            <a:r>
              <a:rPr lang="en-US" dirty="0" err="1"/>
              <a:t>Fusce</a:t>
            </a:r>
            <a:r>
              <a:rPr lang="en-US" dirty="0"/>
              <a:t> </a:t>
            </a:r>
            <a:r>
              <a:rPr lang="en-US" dirty="0" err="1"/>
              <a:t>arcu</a:t>
            </a:r>
            <a:r>
              <a:rPr lang="en-US" dirty="0"/>
              <a:t> </a:t>
            </a:r>
            <a:r>
              <a:rPr lang="en-US" dirty="0" err="1"/>
              <a:t>felis</a:t>
            </a:r>
            <a:r>
              <a:rPr lang="en-US" dirty="0"/>
              <a:t>, </a:t>
            </a:r>
            <a:r>
              <a:rPr lang="en-US" dirty="0" err="1"/>
              <a:t>vehicula</a:t>
            </a:r>
            <a:r>
              <a:rPr lang="en-US" dirty="0"/>
              <a:t> </a:t>
            </a:r>
            <a:r>
              <a:rPr lang="en-US" dirty="0" err="1"/>
              <a:t>quis</a:t>
            </a:r>
            <a:r>
              <a:rPr lang="en-US" dirty="0"/>
              <a:t> </a:t>
            </a:r>
            <a:r>
              <a:rPr lang="en-US" dirty="0" err="1"/>
              <a:t>feugiat</a:t>
            </a:r>
            <a:r>
              <a:rPr lang="en-US" dirty="0"/>
              <a:t> sed, </a:t>
            </a:r>
            <a:r>
              <a:rPr lang="en-US" dirty="0" err="1"/>
              <a:t>aliquet</a:t>
            </a:r>
            <a:r>
              <a:rPr lang="en-US" dirty="0"/>
              <a:t> </a:t>
            </a:r>
            <a:r>
              <a:rPr lang="en-US" dirty="0" err="1"/>
              <a:t>quis</a:t>
            </a:r>
            <a:r>
              <a:rPr lang="en-US" dirty="0"/>
              <a:t> eros.</a:t>
            </a:r>
          </a:p>
        </p:txBody>
      </p:sp>
      <p:sp>
        <p:nvSpPr>
          <p:cNvPr id="4" name="Picture Placeholder 3">
            <a:extLst>
              <a:ext uri="{FF2B5EF4-FFF2-40B4-BE49-F238E27FC236}">
                <a16:creationId xmlns:a16="http://schemas.microsoft.com/office/drawing/2014/main" id="{AEAFFD7F-E406-40CD-9AA2-3818827A8FC4}"/>
              </a:ext>
            </a:extLst>
          </p:cNvPr>
          <p:cNvSpPr>
            <a:spLocks noGrp="1"/>
          </p:cNvSpPr>
          <p:nvPr>
            <p:ph type="pic" sz="quarter" idx="38" hasCustomPrompt="1"/>
          </p:nvPr>
        </p:nvSpPr>
        <p:spPr>
          <a:xfrm>
            <a:off x="6248400" y="1609725"/>
            <a:ext cx="5638800" cy="3849540"/>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3" name="Footer Placeholder 2">
            <a:extLst>
              <a:ext uri="{FF2B5EF4-FFF2-40B4-BE49-F238E27FC236}">
                <a16:creationId xmlns:a16="http://schemas.microsoft.com/office/drawing/2014/main" id="{17C95617-64EE-BA45-AE81-8EE79D234101}"/>
              </a:ext>
            </a:extLst>
          </p:cNvPr>
          <p:cNvSpPr>
            <a:spLocks noGrp="1"/>
          </p:cNvSpPr>
          <p:nvPr>
            <p:ph type="ftr" sz="quarter" idx="40"/>
          </p:nvPr>
        </p:nvSpPr>
        <p:spPr/>
        <p:txBody>
          <a:body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74982B07-0389-54A2-F4FC-0B7F1C3ACEF3}"/>
              </a:ext>
            </a:extLst>
          </p:cNvPr>
          <p:cNvSpPr>
            <a:spLocks noGrp="1"/>
          </p:cNvSpPr>
          <p:nvPr>
            <p:ph type="sldNum" sz="quarter" idx="4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19298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Content &amp; Large Photo">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6096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4800" y="397384"/>
            <a:ext cx="5492400"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4" name="Text Placeholder 3">
            <a:extLst>
              <a:ext uri="{FF2B5EF4-FFF2-40B4-BE49-F238E27FC236}">
                <a16:creationId xmlns:a16="http://schemas.microsoft.com/office/drawing/2014/main" id="{453FAA35-481F-464E-B989-E4AFA8321B57}"/>
              </a:ext>
            </a:extLst>
          </p:cNvPr>
          <p:cNvSpPr>
            <a:spLocks noGrp="1"/>
          </p:cNvSpPr>
          <p:nvPr>
            <p:ph sz="quarter" idx="39"/>
          </p:nvPr>
        </p:nvSpPr>
        <p:spPr>
          <a:xfrm>
            <a:off x="307975" y="1604963"/>
            <a:ext cx="5489225" cy="2924175"/>
          </a:xfrm>
        </p:spPr>
        <p:txBody>
          <a:bodyPr/>
          <a:lstStyle/>
          <a:p>
            <a:pPr lvl="0"/>
            <a:r>
              <a:rPr lang="en-US"/>
              <a:t>Click to edit Master text styles</a:t>
            </a:r>
          </a:p>
          <a:p>
            <a:pPr lvl="1"/>
            <a:r>
              <a:rPr lang="en-US"/>
              <a:t>Second level</a:t>
            </a:r>
          </a:p>
          <a:p>
            <a:pPr lvl="2"/>
            <a:r>
              <a:rPr lang="en-US"/>
              <a:t>Third level</a:t>
            </a:r>
          </a:p>
        </p:txBody>
      </p:sp>
      <p:sp>
        <p:nvSpPr>
          <p:cNvPr id="5" name="Picture Placeholder 4">
            <a:extLst>
              <a:ext uri="{FF2B5EF4-FFF2-40B4-BE49-F238E27FC236}">
                <a16:creationId xmlns:a16="http://schemas.microsoft.com/office/drawing/2014/main" id="{32B84C0D-8445-4009-BF2F-55B901AD154A}"/>
              </a:ext>
            </a:extLst>
          </p:cNvPr>
          <p:cNvSpPr>
            <a:spLocks noGrp="1"/>
          </p:cNvSpPr>
          <p:nvPr>
            <p:ph type="pic" sz="quarter" idx="38" hasCustomPrompt="1"/>
          </p:nvPr>
        </p:nvSpPr>
        <p:spPr>
          <a:xfrm>
            <a:off x="6096000" y="0"/>
            <a:ext cx="6096000" cy="6858000"/>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3" name="Footer Placeholder 2">
            <a:extLst>
              <a:ext uri="{FF2B5EF4-FFF2-40B4-BE49-F238E27FC236}">
                <a16:creationId xmlns:a16="http://schemas.microsoft.com/office/drawing/2014/main" id="{8D41A6BB-4074-4A8B-F8E2-4CFD0A903764}"/>
              </a:ext>
            </a:extLst>
          </p:cNvPr>
          <p:cNvSpPr>
            <a:spLocks noGrp="1"/>
          </p:cNvSpPr>
          <p:nvPr>
            <p:ph type="ftr" sz="quarter" idx="40"/>
          </p:nvPr>
        </p:nvSpPr>
        <p:spPr/>
        <p:txBody>
          <a:body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24E63263-AEE6-E6A6-8F37-4589D344510A}"/>
              </a:ext>
            </a:extLst>
          </p:cNvPr>
          <p:cNvSpPr>
            <a:spLocks noGrp="1"/>
          </p:cNvSpPr>
          <p:nvPr>
            <p:ph type="sldNum" sz="quarter" idx="4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427277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Content &amp; Large Photo Left">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6096000" y="0"/>
            <a:ext cx="6096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6400800" y="397384"/>
            <a:ext cx="5492400"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4" name="Text Placeholder 3">
            <a:extLst>
              <a:ext uri="{FF2B5EF4-FFF2-40B4-BE49-F238E27FC236}">
                <a16:creationId xmlns:a16="http://schemas.microsoft.com/office/drawing/2014/main" id="{453FAA35-481F-464E-B989-E4AFA8321B57}"/>
              </a:ext>
            </a:extLst>
          </p:cNvPr>
          <p:cNvSpPr>
            <a:spLocks noGrp="1"/>
          </p:cNvSpPr>
          <p:nvPr>
            <p:ph sz="quarter" idx="39"/>
          </p:nvPr>
        </p:nvSpPr>
        <p:spPr>
          <a:xfrm>
            <a:off x="6403975" y="1604963"/>
            <a:ext cx="5489225" cy="2924175"/>
          </a:xfrm>
        </p:spPr>
        <p:txBody>
          <a:bodyPr/>
          <a:lstStyle/>
          <a:p>
            <a:pPr lvl="0"/>
            <a:r>
              <a:rPr lang="en-US"/>
              <a:t>Click to edit Master text styles</a:t>
            </a:r>
          </a:p>
          <a:p>
            <a:pPr lvl="1"/>
            <a:r>
              <a:rPr lang="en-US"/>
              <a:t>Second level</a:t>
            </a:r>
          </a:p>
          <a:p>
            <a:pPr lvl="2"/>
            <a:r>
              <a:rPr lang="en-US"/>
              <a:t>Third level</a:t>
            </a:r>
          </a:p>
        </p:txBody>
      </p:sp>
      <p:sp>
        <p:nvSpPr>
          <p:cNvPr id="5" name="Picture Placeholder 4">
            <a:extLst>
              <a:ext uri="{FF2B5EF4-FFF2-40B4-BE49-F238E27FC236}">
                <a16:creationId xmlns:a16="http://schemas.microsoft.com/office/drawing/2014/main" id="{32B84C0D-8445-4009-BF2F-55B901AD154A}"/>
              </a:ext>
            </a:extLst>
          </p:cNvPr>
          <p:cNvSpPr>
            <a:spLocks noGrp="1"/>
          </p:cNvSpPr>
          <p:nvPr>
            <p:ph type="pic" sz="quarter" idx="38" hasCustomPrompt="1"/>
          </p:nvPr>
        </p:nvSpPr>
        <p:spPr>
          <a:xfrm>
            <a:off x="0" y="0"/>
            <a:ext cx="6096000" cy="6858000"/>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3" name="Footer Placeholder 2">
            <a:extLst>
              <a:ext uri="{FF2B5EF4-FFF2-40B4-BE49-F238E27FC236}">
                <a16:creationId xmlns:a16="http://schemas.microsoft.com/office/drawing/2014/main" id="{8D41A6BB-4074-4A8B-F8E2-4CFD0A903764}"/>
              </a:ext>
            </a:extLst>
          </p:cNvPr>
          <p:cNvSpPr>
            <a:spLocks noGrp="1"/>
          </p:cNvSpPr>
          <p:nvPr>
            <p:ph type="ftr" sz="quarter" idx="40"/>
          </p:nvPr>
        </p:nvSpPr>
        <p:spPr/>
        <p:txBody>
          <a:body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24E63263-AEE6-E6A6-8F37-4589D344510A}"/>
              </a:ext>
            </a:extLst>
          </p:cNvPr>
          <p:cNvSpPr>
            <a:spLocks noGrp="1"/>
          </p:cNvSpPr>
          <p:nvPr>
            <p:ph type="sldNum" sz="quarter" idx="4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17477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Content &amp; Chart">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04B36-E44E-4A42-B169-282EAD312F17}"/>
              </a:ext>
            </a:extLst>
          </p:cNvPr>
          <p:cNvSpPr/>
          <p:nvPr userDrawn="1"/>
        </p:nvSpPr>
        <p:spPr bwMode="gray">
          <a:xfrm>
            <a:off x="6096000" y="0"/>
            <a:ext cx="6096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endParaRPr>
          </a:p>
        </p:txBody>
      </p:sp>
      <p:sp>
        <p:nvSpPr>
          <p:cNvPr id="8" name="Rectangle 7">
            <a:extLst>
              <a:ext uri="{FF2B5EF4-FFF2-40B4-BE49-F238E27FC236}">
                <a16:creationId xmlns:a16="http://schemas.microsoft.com/office/drawing/2014/main" id="{B21A85F4-FED3-424A-A059-8B91AF23D35D}"/>
              </a:ext>
            </a:extLst>
          </p:cNvPr>
          <p:cNvSpPr/>
          <p:nvPr userDrawn="1"/>
        </p:nvSpPr>
        <p:spPr bwMode="ltGray">
          <a:xfrm>
            <a:off x="0" y="0"/>
            <a:ext cx="6096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4800" y="397384"/>
            <a:ext cx="5490000"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4" name="Text Placeholder 3">
            <a:extLst>
              <a:ext uri="{FF2B5EF4-FFF2-40B4-BE49-F238E27FC236}">
                <a16:creationId xmlns:a16="http://schemas.microsoft.com/office/drawing/2014/main" id="{0A149F19-0236-43EB-832E-E49348CEAB98}"/>
              </a:ext>
            </a:extLst>
          </p:cNvPr>
          <p:cNvSpPr>
            <a:spLocks noGrp="1"/>
          </p:cNvSpPr>
          <p:nvPr>
            <p:ph sz="quarter" idx="38"/>
          </p:nvPr>
        </p:nvSpPr>
        <p:spPr>
          <a:xfrm>
            <a:off x="304800" y="1604963"/>
            <a:ext cx="5490817" cy="4125912"/>
          </a:xfrm>
        </p:spPr>
        <p:txBody>
          <a:bodyPr/>
          <a:lstStyle/>
          <a:p>
            <a:pPr lvl="0"/>
            <a:r>
              <a:rPr lang="en-US"/>
              <a:t>Click to edit Master text styles</a:t>
            </a:r>
          </a:p>
          <a:p>
            <a:pPr lvl="1"/>
            <a:r>
              <a:rPr lang="en-US"/>
              <a:t>Second level</a:t>
            </a:r>
          </a:p>
          <a:p>
            <a:pPr lvl="2"/>
            <a:r>
              <a:rPr lang="en-US"/>
              <a:t>Third level</a:t>
            </a:r>
          </a:p>
        </p:txBody>
      </p:sp>
      <p:sp>
        <p:nvSpPr>
          <p:cNvPr id="10" name="logo">
            <a:extLst>
              <a:ext uri="{FF2B5EF4-FFF2-40B4-BE49-F238E27FC236}">
                <a16:creationId xmlns:a16="http://schemas.microsoft.com/office/drawing/2014/main" id="{ECB22FE1-E813-4F56-8A51-20A70596A932}"/>
              </a:ext>
            </a:extLst>
          </p:cNvPr>
          <p:cNvSpPr>
            <a:spLocks noChangeAspect="1" noEditPoints="1"/>
          </p:cNvSpPr>
          <p:nvPr userDrawn="1"/>
        </p:nvSpPr>
        <p:spPr bwMode="gray">
          <a:xfrm>
            <a:off x="11596548" y="6290052"/>
            <a:ext cx="315140" cy="315140"/>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a:extLst>
              <a:ext uri="{FF2B5EF4-FFF2-40B4-BE49-F238E27FC236}">
                <a16:creationId xmlns:a16="http://schemas.microsoft.com/office/drawing/2014/main" id="{14A1071D-781A-4464-9C69-FD99E64FEFA0}"/>
              </a:ext>
            </a:extLst>
          </p:cNvPr>
          <p:cNvSpPr>
            <a:spLocks noGrp="1"/>
          </p:cNvSpPr>
          <p:nvPr>
            <p:ph type="ftr" sz="quarter" idx="39"/>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76890A58-CD87-2D4A-2B04-44B512DDDD84}"/>
              </a:ext>
            </a:extLst>
          </p:cNvPr>
          <p:cNvSpPr>
            <a:spLocks noGrp="1"/>
          </p:cNvSpPr>
          <p:nvPr>
            <p:ph type="sldNum" sz="quarter" idx="40"/>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8186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3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hoto &amp; Caption">
    <p:bg>
      <p:bgPr>
        <a:solidFill>
          <a:srgbClr val="E6E6E6"/>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8FC0354-FF3E-4D42-A5FC-BC26485E9DBC}"/>
              </a:ext>
            </a:extLst>
          </p:cNvPr>
          <p:cNvSpPr>
            <a:spLocks noGrp="1"/>
          </p:cNvSpPr>
          <p:nvPr>
            <p:ph type="pic" sz="quarter" idx="10" hasCustomPrompt="1"/>
          </p:nvPr>
        </p:nvSpPr>
        <p:spPr>
          <a:xfrm>
            <a:off x="0" y="0"/>
            <a:ext cx="12192000" cy="6049926"/>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4" name="Rectangle 3">
            <a:extLst>
              <a:ext uri="{FF2B5EF4-FFF2-40B4-BE49-F238E27FC236}">
                <a16:creationId xmlns:a16="http://schemas.microsoft.com/office/drawing/2014/main" id="{07B19ED5-B37D-994C-BB5E-1532033EF1E0}"/>
              </a:ext>
            </a:extLst>
          </p:cNvPr>
          <p:cNvSpPr/>
          <p:nvPr userDrawn="1"/>
        </p:nvSpPr>
        <p:spPr bwMode="ltGray">
          <a:xfrm>
            <a:off x="0" y="6024879"/>
            <a:ext cx="12192000" cy="8331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 Placeholder 9">
            <a:extLst>
              <a:ext uri="{FF2B5EF4-FFF2-40B4-BE49-F238E27FC236}">
                <a16:creationId xmlns:a16="http://schemas.microsoft.com/office/drawing/2014/main" id="{0C8ADCFF-CCDF-6F4B-BF9D-938BDF5B6046}"/>
              </a:ext>
            </a:extLst>
          </p:cNvPr>
          <p:cNvSpPr>
            <a:spLocks noGrp="1"/>
          </p:cNvSpPr>
          <p:nvPr>
            <p:ph type="body" sz="quarter" idx="15" hasCustomPrompt="1"/>
          </p:nvPr>
        </p:nvSpPr>
        <p:spPr bwMode="black">
          <a:xfrm>
            <a:off x="296825" y="6302968"/>
            <a:ext cx="11066393" cy="348557"/>
          </a:xfrm>
        </p:spPr>
        <p:txBody>
          <a:bodyPr wrap="square">
            <a:spAutoFit/>
          </a:bodyPr>
          <a:lstStyle>
            <a:lvl1pPr marL="0" indent="0">
              <a:buNone/>
              <a:defRPr sz="1800">
                <a:solidFill>
                  <a:schemeClr val="tx1"/>
                </a:solidFill>
                <a:latin typeface="+mn-lt"/>
              </a:defRPr>
            </a:lvl1pPr>
          </a:lstStyle>
          <a:p>
            <a:pPr lvl="0"/>
            <a:r>
              <a:rPr lang="en-US" dirty="0"/>
              <a:t>One line image caption goes here.</a:t>
            </a:r>
          </a:p>
        </p:txBody>
      </p:sp>
      <p:sp>
        <p:nvSpPr>
          <p:cNvPr id="8" name="logo">
            <a:extLst>
              <a:ext uri="{FF2B5EF4-FFF2-40B4-BE49-F238E27FC236}">
                <a16:creationId xmlns:a16="http://schemas.microsoft.com/office/drawing/2014/main" id="{C0EE9412-DD26-4464-8F4C-149927D6F5CF}"/>
              </a:ext>
            </a:extLst>
          </p:cNvPr>
          <p:cNvSpPr>
            <a:spLocks noChangeAspect="1" noEditPoints="1"/>
          </p:cNvSpPr>
          <p:nvPr userDrawn="1"/>
        </p:nvSpPr>
        <p:spPr bwMode="gray">
          <a:xfrm>
            <a:off x="11596548" y="6290052"/>
            <a:ext cx="315140" cy="315140"/>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6794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95">
          <p15:clr>
            <a:srgbClr val="FBAE40"/>
          </p15:clr>
        </p15:guide>
        <p15:guide id="2" orient="horz" pos="4320">
          <p15:clr>
            <a:srgbClr val="FBAE40"/>
          </p15:clr>
        </p15:guide>
        <p15:guide id="3">
          <p15:clr>
            <a:srgbClr val="FBAE40"/>
          </p15:clr>
        </p15:guide>
        <p15:guide id="4"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2 Photos &amp; Captions">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298807" y="397384"/>
            <a:ext cx="11612880" cy="600934"/>
          </a:xfrm>
        </p:spPr>
        <p:txBody>
          <a:bodyPr tIns="0" rIns="0" bIns="0">
            <a:spAutoFit/>
          </a:bodyPr>
          <a:lstStyle>
            <a:lvl1pPr>
              <a:defRPr sz="4400">
                <a:solidFill>
                  <a:schemeClr val="tx1"/>
                </a:solidFill>
                <a:latin typeface="+mj-lt"/>
              </a:defRPr>
            </a:lvl1pPr>
          </a:lstStyle>
          <a:p>
            <a:r>
              <a:rPr lang="en-US" dirty="0"/>
              <a:t>Title</a:t>
            </a:r>
          </a:p>
        </p:txBody>
      </p:sp>
      <p:sp>
        <p:nvSpPr>
          <p:cNvPr id="21" name="Picture Placeholder 9">
            <a:extLst>
              <a:ext uri="{FF2B5EF4-FFF2-40B4-BE49-F238E27FC236}">
                <a16:creationId xmlns:a16="http://schemas.microsoft.com/office/drawing/2014/main" id="{44EB6E7D-CCCD-9544-AE01-4167A157ACC1}"/>
              </a:ext>
            </a:extLst>
          </p:cNvPr>
          <p:cNvSpPr>
            <a:spLocks noGrp="1"/>
          </p:cNvSpPr>
          <p:nvPr>
            <p:ph type="pic" sz="quarter" idx="15" hasCustomPrompt="1"/>
          </p:nvPr>
        </p:nvSpPr>
        <p:spPr>
          <a:xfrm>
            <a:off x="304799" y="1478999"/>
            <a:ext cx="5638801" cy="3873586"/>
          </a:xfrm>
          <a:solidFill>
            <a:schemeClr val="bg1">
              <a:lumMod val="75000"/>
            </a:schemeClr>
          </a:solidFill>
        </p:spPr>
        <p:txBody>
          <a:bodyPr tIns="0" rIns="0" bIns="914400" anchor="ctr" anchorCtr="0">
            <a:normAutofit/>
          </a:bodyPr>
          <a:lstStyle>
            <a:lvl1pPr marL="0" indent="0" algn="ctr">
              <a:buNone/>
              <a:defRPr sz="1600">
                <a:solidFill>
                  <a:schemeClr val="bg1"/>
                </a:solidFill>
                <a:latin typeface="Forma DJR Micro" pitchFamily="2" charset="77"/>
              </a:defRPr>
            </a:lvl1pPr>
          </a:lstStyle>
          <a:p>
            <a:r>
              <a:rPr lang="en-US" dirty="0"/>
              <a:t>Click Icon to add photo</a:t>
            </a:r>
          </a:p>
        </p:txBody>
      </p:sp>
      <p:sp>
        <p:nvSpPr>
          <p:cNvPr id="14" name="Text Placeholder 2">
            <a:extLst>
              <a:ext uri="{FF2B5EF4-FFF2-40B4-BE49-F238E27FC236}">
                <a16:creationId xmlns:a16="http://schemas.microsoft.com/office/drawing/2014/main" id="{762BEE7D-089D-4E6E-B85D-FDE63C7B973C}"/>
              </a:ext>
            </a:extLst>
          </p:cNvPr>
          <p:cNvSpPr>
            <a:spLocks noGrp="1"/>
          </p:cNvSpPr>
          <p:nvPr>
            <p:ph type="body" idx="30" hasCustomPrompt="1"/>
          </p:nvPr>
        </p:nvSpPr>
        <p:spPr>
          <a:xfrm>
            <a:off x="304800" y="5476462"/>
            <a:ext cx="5638800" cy="679417"/>
          </a:xfrm>
        </p:spPr>
        <p:txBody>
          <a:bodyPr/>
          <a:lstStyle>
            <a:lvl1pPr>
              <a:defRPr sz="1600"/>
            </a:lvl1p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sp>
        <p:nvSpPr>
          <p:cNvPr id="15" name="Picture Placeholder 9">
            <a:extLst>
              <a:ext uri="{FF2B5EF4-FFF2-40B4-BE49-F238E27FC236}">
                <a16:creationId xmlns:a16="http://schemas.microsoft.com/office/drawing/2014/main" id="{7B6EFC3C-A74E-654F-84ED-662CA4659776}"/>
              </a:ext>
            </a:extLst>
          </p:cNvPr>
          <p:cNvSpPr>
            <a:spLocks noGrp="1"/>
          </p:cNvSpPr>
          <p:nvPr>
            <p:ph type="pic" sz="quarter" idx="16" hasCustomPrompt="1"/>
          </p:nvPr>
        </p:nvSpPr>
        <p:spPr>
          <a:xfrm>
            <a:off x="6248401" y="1478999"/>
            <a:ext cx="5638800" cy="3873586"/>
          </a:xfrm>
          <a:solidFill>
            <a:schemeClr val="bg1">
              <a:lumMod val="75000"/>
            </a:schemeClr>
          </a:solidFill>
        </p:spPr>
        <p:txBody>
          <a:bodyPr tIns="0" rIns="0" bIns="914400" anchor="ctr" anchorCtr="0">
            <a:normAutofit/>
          </a:bodyPr>
          <a:lstStyle>
            <a:lvl1pPr marL="0" indent="0" algn="ctr">
              <a:buNone/>
              <a:defRPr sz="1600">
                <a:solidFill>
                  <a:schemeClr val="bg1"/>
                </a:solidFill>
                <a:latin typeface="Forma DJR Micro" pitchFamily="2" charset="77"/>
              </a:defRPr>
            </a:lvl1pPr>
          </a:lstStyle>
          <a:p>
            <a:r>
              <a:rPr lang="en-US" dirty="0"/>
              <a:t>Click icon to add photo</a:t>
            </a:r>
          </a:p>
        </p:txBody>
      </p:sp>
      <p:sp>
        <p:nvSpPr>
          <p:cNvPr id="16" name="Text Placeholder 2">
            <a:extLst>
              <a:ext uri="{FF2B5EF4-FFF2-40B4-BE49-F238E27FC236}">
                <a16:creationId xmlns:a16="http://schemas.microsoft.com/office/drawing/2014/main" id="{6FD25EFC-437D-4535-985B-6655AF0F175B}"/>
              </a:ext>
            </a:extLst>
          </p:cNvPr>
          <p:cNvSpPr>
            <a:spLocks noGrp="1"/>
          </p:cNvSpPr>
          <p:nvPr>
            <p:ph type="body" idx="31" hasCustomPrompt="1"/>
          </p:nvPr>
        </p:nvSpPr>
        <p:spPr>
          <a:xfrm>
            <a:off x="6248401" y="5476462"/>
            <a:ext cx="5638799" cy="679417"/>
          </a:xfrm>
        </p:spPr>
        <p:txBody>
          <a:bodyPr/>
          <a:lstStyle>
            <a:lvl1pPr>
              <a:defRPr sz="1600"/>
            </a:lvl1p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sp>
        <p:nvSpPr>
          <p:cNvPr id="3" name="Footer Placeholder 2">
            <a:extLst>
              <a:ext uri="{FF2B5EF4-FFF2-40B4-BE49-F238E27FC236}">
                <a16:creationId xmlns:a16="http://schemas.microsoft.com/office/drawing/2014/main" id="{E24540A9-926B-C0C6-5AA0-C76E0DBE6414}"/>
              </a:ext>
            </a:extLst>
          </p:cNvPr>
          <p:cNvSpPr>
            <a:spLocks noGrp="1"/>
          </p:cNvSpPr>
          <p:nvPr>
            <p:ph type="ftr" sz="quarter" idx="32"/>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0CD888DA-C9CC-E5A6-1CC8-60B7795A80CD}"/>
              </a:ext>
            </a:extLst>
          </p:cNvPr>
          <p:cNvSpPr>
            <a:spLocks noGrp="1"/>
          </p:cNvSpPr>
          <p:nvPr>
            <p:ph type="sldNum" sz="quarter" idx="33"/>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4751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3 Photos &amp; Captions">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4799" y="397384"/>
            <a:ext cx="11582401"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17" name="Picture Placeholder 9">
            <a:extLst>
              <a:ext uri="{FF2B5EF4-FFF2-40B4-BE49-F238E27FC236}">
                <a16:creationId xmlns:a16="http://schemas.microsoft.com/office/drawing/2014/main" id="{60C524E3-513B-9F47-8587-4AEAC8C7ADB5}"/>
              </a:ext>
            </a:extLst>
          </p:cNvPr>
          <p:cNvSpPr>
            <a:spLocks noGrp="1"/>
          </p:cNvSpPr>
          <p:nvPr>
            <p:ph type="pic" sz="quarter" idx="15" hasCustomPrompt="1"/>
          </p:nvPr>
        </p:nvSpPr>
        <p:spPr>
          <a:xfrm>
            <a:off x="304800" y="1478999"/>
            <a:ext cx="3651606"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15" name="Text Placeholder 2">
            <a:extLst>
              <a:ext uri="{FF2B5EF4-FFF2-40B4-BE49-F238E27FC236}">
                <a16:creationId xmlns:a16="http://schemas.microsoft.com/office/drawing/2014/main" id="{1D7599F5-5925-422A-A71D-C5306C416D61}"/>
              </a:ext>
            </a:extLst>
          </p:cNvPr>
          <p:cNvSpPr>
            <a:spLocks noGrp="1"/>
          </p:cNvSpPr>
          <p:nvPr>
            <p:ph type="body" idx="31" hasCustomPrompt="1"/>
          </p:nvPr>
        </p:nvSpPr>
        <p:spPr>
          <a:xfrm>
            <a:off x="304800" y="4004850"/>
            <a:ext cx="3662017" cy="1208085"/>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sp>
        <p:nvSpPr>
          <p:cNvPr id="25" name="Picture Placeholder 9">
            <a:extLst>
              <a:ext uri="{FF2B5EF4-FFF2-40B4-BE49-F238E27FC236}">
                <a16:creationId xmlns:a16="http://schemas.microsoft.com/office/drawing/2014/main" id="{8265717D-C6EC-C546-B6FF-EAE66444D043}"/>
              </a:ext>
            </a:extLst>
          </p:cNvPr>
          <p:cNvSpPr>
            <a:spLocks noGrp="1"/>
          </p:cNvSpPr>
          <p:nvPr>
            <p:ph type="pic" sz="quarter" idx="19" hasCustomPrompt="1"/>
          </p:nvPr>
        </p:nvSpPr>
        <p:spPr>
          <a:xfrm>
            <a:off x="4267201" y="1478999"/>
            <a:ext cx="3657600"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16" name="Text Placeholder 2">
            <a:extLst>
              <a:ext uri="{FF2B5EF4-FFF2-40B4-BE49-F238E27FC236}">
                <a16:creationId xmlns:a16="http://schemas.microsoft.com/office/drawing/2014/main" id="{F5853A76-96A6-40A1-A067-424C13DB0FA8}"/>
              </a:ext>
            </a:extLst>
          </p:cNvPr>
          <p:cNvSpPr>
            <a:spLocks noGrp="1"/>
          </p:cNvSpPr>
          <p:nvPr>
            <p:ph type="body" idx="32" hasCustomPrompt="1"/>
          </p:nvPr>
        </p:nvSpPr>
        <p:spPr>
          <a:xfrm>
            <a:off x="4267200" y="4004850"/>
            <a:ext cx="3657600" cy="1208085"/>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sp>
        <p:nvSpPr>
          <p:cNvPr id="18" name="Text Placeholder 2">
            <a:extLst>
              <a:ext uri="{FF2B5EF4-FFF2-40B4-BE49-F238E27FC236}">
                <a16:creationId xmlns:a16="http://schemas.microsoft.com/office/drawing/2014/main" id="{95991333-6B6E-417B-90A6-86B22297C995}"/>
              </a:ext>
            </a:extLst>
          </p:cNvPr>
          <p:cNvSpPr>
            <a:spLocks noGrp="1"/>
          </p:cNvSpPr>
          <p:nvPr>
            <p:ph type="body" idx="33" hasCustomPrompt="1"/>
          </p:nvPr>
        </p:nvSpPr>
        <p:spPr>
          <a:xfrm>
            <a:off x="8229601" y="4004850"/>
            <a:ext cx="3657599" cy="1208085"/>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sp>
        <p:nvSpPr>
          <p:cNvPr id="26" name="Picture Placeholder 9">
            <a:extLst>
              <a:ext uri="{FF2B5EF4-FFF2-40B4-BE49-F238E27FC236}">
                <a16:creationId xmlns:a16="http://schemas.microsoft.com/office/drawing/2014/main" id="{65B79BDC-47CE-0543-BDE2-A8CF2E20FD96}"/>
              </a:ext>
            </a:extLst>
          </p:cNvPr>
          <p:cNvSpPr>
            <a:spLocks noGrp="1"/>
          </p:cNvSpPr>
          <p:nvPr>
            <p:ph type="pic" sz="quarter" idx="20" hasCustomPrompt="1"/>
          </p:nvPr>
        </p:nvSpPr>
        <p:spPr>
          <a:xfrm>
            <a:off x="8229601" y="1478999"/>
            <a:ext cx="3657600"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5" name="Footer Placeholder 4">
            <a:extLst>
              <a:ext uri="{FF2B5EF4-FFF2-40B4-BE49-F238E27FC236}">
                <a16:creationId xmlns:a16="http://schemas.microsoft.com/office/drawing/2014/main" id="{9BE1CCB6-03CD-FECC-58FB-211C438B5028}"/>
              </a:ext>
            </a:extLst>
          </p:cNvPr>
          <p:cNvSpPr>
            <a:spLocks noGrp="1"/>
          </p:cNvSpPr>
          <p:nvPr>
            <p:ph type="ftr" sz="quarter" idx="34"/>
          </p:nvPr>
        </p:nvSpPr>
        <p:spPr/>
        <p:txBody>
          <a:bodyPr/>
          <a:lstStyle/>
          <a:p>
            <a:r>
              <a:rPr lang="en-US"/>
              <a:t>Private / HP Confidential / Internal Use Only</a:t>
            </a:r>
            <a:endParaRPr lang="en-US" dirty="0"/>
          </a:p>
        </p:txBody>
      </p:sp>
      <p:sp>
        <p:nvSpPr>
          <p:cNvPr id="6" name="Slide Number Placeholder 5">
            <a:extLst>
              <a:ext uri="{FF2B5EF4-FFF2-40B4-BE49-F238E27FC236}">
                <a16:creationId xmlns:a16="http://schemas.microsoft.com/office/drawing/2014/main" id="{FB37A4AE-F5DA-BABB-2D3E-7F174BAC6D65}"/>
              </a:ext>
            </a:extLst>
          </p:cNvPr>
          <p:cNvSpPr>
            <a:spLocks noGrp="1"/>
          </p:cNvSpPr>
          <p:nvPr>
            <p:ph type="sldNum" sz="quarter" idx="35"/>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71921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2" orient="horz" pos="815">
          <p15:clr>
            <a:srgbClr val="FBAE40"/>
          </p15:clr>
        </p15:guide>
        <p15:guide id="3">
          <p15:clr>
            <a:srgbClr val="FBAE40"/>
          </p15:clr>
        </p15:guide>
        <p15:guide id="4" pos="76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 Photos &amp; Captions">
    <p:bg>
      <p:bgPr>
        <a:solidFill>
          <a:schemeClr val="bg1"/>
        </a:solidFill>
        <a:effectLst/>
      </p:bgPr>
    </p:bg>
    <p:spTree>
      <p:nvGrpSpPr>
        <p:cNvPr id="1" name=""/>
        <p:cNvGrpSpPr/>
        <p:nvPr/>
      </p:nvGrpSpPr>
      <p:grpSpPr>
        <a:xfrm>
          <a:off x="0" y="0"/>
          <a:ext cx="0" cy="0"/>
          <a:chOff x="0" y="0"/>
          <a:chExt cx="0" cy="0"/>
        </a:xfrm>
      </p:grpSpPr>
      <p:sp>
        <p:nvSpPr>
          <p:cNvPr id="17" name="Picture Placeholder 9">
            <a:extLst>
              <a:ext uri="{FF2B5EF4-FFF2-40B4-BE49-F238E27FC236}">
                <a16:creationId xmlns:a16="http://schemas.microsoft.com/office/drawing/2014/main" id="{60C524E3-513B-9F47-8587-4AEAC8C7ADB5}"/>
              </a:ext>
            </a:extLst>
          </p:cNvPr>
          <p:cNvSpPr>
            <a:spLocks noGrp="1"/>
          </p:cNvSpPr>
          <p:nvPr>
            <p:ph type="pic" sz="quarter" idx="15" hasCustomPrompt="1"/>
          </p:nvPr>
        </p:nvSpPr>
        <p:spPr>
          <a:xfrm>
            <a:off x="304800" y="304800"/>
            <a:ext cx="3657599"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15" name="Text Placeholder 2">
            <a:extLst>
              <a:ext uri="{FF2B5EF4-FFF2-40B4-BE49-F238E27FC236}">
                <a16:creationId xmlns:a16="http://schemas.microsoft.com/office/drawing/2014/main" id="{1D7599F5-5925-422A-A71D-C5306C416D61}"/>
              </a:ext>
            </a:extLst>
          </p:cNvPr>
          <p:cNvSpPr>
            <a:spLocks noGrp="1"/>
          </p:cNvSpPr>
          <p:nvPr>
            <p:ph type="body" idx="31" hasCustomPrompt="1"/>
          </p:nvPr>
        </p:nvSpPr>
        <p:spPr>
          <a:xfrm>
            <a:off x="304801" y="2768763"/>
            <a:ext cx="3657599" cy="485518"/>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endParaRPr lang="en-US" dirty="0"/>
          </a:p>
        </p:txBody>
      </p:sp>
      <p:sp>
        <p:nvSpPr>
          <p:cNvPr id="25" name="Picture Placeholder 9">
            <a:extLst>
              <a:ext uri="{FF2B5EF4-FFF2-40B4-BE49-F238E27FC236}">
                <a16:creationId xmlns:a16="http://schemas.microsoft.com/office/drawing/2014/main" id="{8265717D-C6EC-C546-B6FF-EAE66444D043}"/>
              </a:ext>
            </a:extLst>
          </p:cNvPr>
          <p:cNvSpPr>
            <a:spLocks noGrp="1"/>
          </p:cNvSpPr>
          <p:nvPr>
            <p:ph type="pic" sz="quarter" idx="19" hasCustomPrompt="1"/>
          </p:nvPr>
        </p:nvSpPr>
        <p:spPr>
          <a:xfrm>
            <a:off x="4267201" y="304800"/>
            <a:ext cx="3657600"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16" name="Text Placeholder 2">
            <a:extLst>
              <a:ext uri="{FF2B5EF4-FFF2-40B4-BE49-F238E27FC236}">
                <a16:creationId xmlns:a16="http://schemas.microsoft.com/office/drawing/2014/main" id="{F5853A76-96A6-40A1-A067-424C13DB0FA8}"/>
              </a:ext>
            </a:extLst>
          </p:cNvPr>
          <p:cNvSpPr>
            <a:spLocks noGrp="1"/>
          </p:cNvSpPr>
          <p:nvPr>
            <p:ph type="body" idx="32" hasCustomPrompt="1"/>
          </p:nvPr>
        </p:nvSpPr>
        <p:spPr>
          <a:xfrm>
            <a:off x="4267200" y="2768763"/>
            <a:ext cx="3657600" cy="485518"/>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endParaRPr lang="en-US" dirty="0"/>
          </a:p>
        </p:txBody>
      </p:sp>
      <p:sp>
        <p:nvSpPr>
          <p:cNvPr id="26" name="Picture Placeholder 9">
            <a:extLst>
              <a:ext uri="{FF2B5EF4-FFF2-40B4-BE49-F238E27FC236}">
                <a16:creationId xmlns:a16="http://schemas.microsoft.com/office/drawing/2014/main" id="{65B79BDC-47CE-0543-BDE2-A8CF2E20FD96}"/>
              </a:ext>
            </a:extLst>
          </p:cNvPr>
          <p:cNvSpPr>
            <a:spLocks noGrp="1"/>
          </p:cNvSpPr>
          <p:nvPr>
            <p:ph type="pic" sz="quarter" idx="20" hasCustomPrompt="1"/>
          </p:nvPr>
        </p:nvSpPr>
        <p:spPr>
          <a:xfrm>
            <a:off x="8229600" y="304800"/>
            <a:ext cx="3657600"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18" name="Text Placeholder 2">
            <a:extLst>
              <a:ext uri="{FF2B5EF4-FFF2-40B4-BE49-F238E27FC236}">
                <a16:creationId xmlns:a16="http://schemas.microsoft.com/office/drawing/2014/main" id="{95991333-6B6E-417B-90A6-86B22297C995}"/>
              </a:ext>
            </a:extLst>
          </p:cNvPr>
          <p:cNvSpPr>
            <a:spLocks noGrp="1"/>
          </p:cNvSpPr>
          <p:nvPr>
            <p:ph type="body" idx="33" hasCustomPrompt="1"/>
          </p:nvPr>
        </p:nvSpPr>
        <p:spPr>
          <a:xfrm>
            <a:off x="8229600" y="2768763"/>
            <a:ext cx="3657600" cy="485518"/>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endParaRPr lang="en-US" dirty="0"/>
          </a:p>
        </p:txBody>
      </p:sp>
      <p:sp>
        <p:nvSpPr>
          <p:cNvPr id="22" name="Picture Placeholder 9">
            <a:extLst>
              <a:ext uri="{FF2B5EF4-FFF2-40B4-BE49-F238E27FC236}">
                <a16:creationId xmlns:a16="http://schemas.microsoft.com/office/drawing/2014/main" id="{DD7F8A67-D383-4A5C-ABB7-01D36055F88E}"/>
              </a:ext>
            </a:extLst>
          </p:cNvPr>
          <p:cNvSpPr>
            <a:spLocks noGrp="1"/>
          </p:cNvSpPr>
          <p:nvPr>
            <p:ph type="pic" sz="quarter" idx="37" hasCustomPrompt="1"/>
          </p:nvPr>
        </p:nvSpPr>
        <p:spPr>
          <a:xfrm>
            <a:off x="304800" y="3478406"/>
            <a:ext cx="3657599"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21" name="Text Placeholder 2">
            <a:extLst>
              <a:ext uri="{FF2B5EF4-FFF2-40B4-BE49-F238E27FC236}">
                <a16:creationId xmlns:a16="http://schemas.microsoft.com/office/drawing/2014/main" id="{F9B23890-B4AE-4BE7-816D-9FB3A4134BFB}"/>
              </a:ext>
            </a:extLst>
          </p:cNvPr>
          <p:cNvSpPr>
            <a:spLocks noGrp="1"/>
          </p:cNvSpPr>
          <p:nvPr>
            <p:ph type="body" idx="36" hasCustomPrompt="1"/>
          </p:nvPr>
        </p:nvSpPr>
        <p:spPr>
          <a:xfrm>
            <a:off x="304800" y="5929057"/>
            <a:ext cx="3657601" cy="485518"/>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endParaRPr lang="en-US" dirty="0"/>
          </a:p>
        </p:txBody>
      </p:sp>
      <p:sp>
        <p:nvSpPr>
          <p:cNvPr id="23" name="Picture Placeholder 9">
            <a:extLst>
              <a:ext uri="{FF2B5EF4-FFF2-40B4-BE49-F238E27FC236}">
                <a16:creationId xmlns:a16="http://schemas.microsoft.com/office/drawing/2014/main" id="{E3304DF0-AAD9-40B1-98CA-3FF5BF50E029}"/>
              </a:ext>
            </a:extLst>
          </p:cNvPr>
          <p:cNvSpPr>
            <a:spLocks noGrp="1"/>
          </p:cNvSpPr>
          <p:nvPr>
            <p:ph type="pic" sz="quarter" idx="38" hasCustomPrompt="1"/>
          </p:nvPr>
        </p:nvSpPr>
        <p:spPr>
          <a:xfrm>
            <a:off x="4267200" y="3478406"/>
            <a:ext cx="3657600"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20" name="Text Placeholder 2">
            <a:extLst>
              <a:ext uri="{FF2B5EF4-FFF2-40B4-BE49-F238E27FC236}">
                <a16:creationId xmlns:a16="http://schemas.microsoft.com/office/drawing/2014/main" id="{10514296-046E-435B-B705-798751C4112A}"/>
              </a:ext>
            </a:extLst>
          </p:cNvPr>
          <p:cNvSpPr>
            <a:spLocks noGrp="1"/>
          </p:cNvSpPr>
          <p:nvPr>
            <p:ph type="body" idx="35" hasCustomPrompt="1"/>
          </p:nvPr>
        </p:nvSpPr>
        <p:spPr>
          <a:xfrm>
            <a:off x="4267200" y="5929057"/>
            <a:ext cx="3657600" cy="485518"/>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endParaRPr lang="en-US" dirty="0"/>
          </a:p>
        </p:txBody>
      </p:sp>
      <p:sp>
        <p:nvSpPr>
          <p:cNvPr id="27" name="Picture Placeholder 9">
            <a:extLst>
              <a:ext uri="{FF2B5EF4-FFF2-40B4-BE49-F238E27FC236}">
                <a16:creationId xmlns:a16="http://schemas.microsoft.com/office/drawing/2014/main" id="{980BE97B-E65B-4431-9D04-75E50D696B8E}"/>
              </a:ext>
            </a:extLst>
          </p:cNvPr>
          <p:cNvSpPr>
            <a:spLocks noGrp="1"/>
          </p:cNvSpPr>
          <p:nvPr>
            <p:ph type="pic" sz="quarter" idx="39" hasCustomPrompt="1"/>
          </p:nvPr>
        </p:nvSpPr>
        <p:spPr>
          <a:xfrm>
            <a:off x="8229600" y="3478406"/>
            <a:ext cx="3657600" cy="2374900"/>
          </a:xfrm>
          <a:solidFill>
            <a:schemeClr val="bg1">
              <a:lumMod val="75000"/>
            </a:schemeClr>
          </a:solidFill>
        </p:spPr>
        <p:txBody>
          <a:bodyPr bIns="914400" anchor="ctr" anchorCtr="0">
            <a:normAutofit/>
          </a:bodyPr>
          <a:lstStyle>
            <a:lvl1pPr marL="0" indent="0" algn="ctr">
              <a:buNone/>
              <a:defRPr sz="1600">
                <a:solidFill>
                  <a:schemeClr val="bg1"/>
                </a:solidFill>
                <a:latin typeface="+mn-lt"/>
              </a:defRPr>
            </a:lvl1pPr>
          </a:lstStyle>
          <a:p>
            <a:r>
              <a:rPr lang="en-US" dirty="0"/>
              <a:t>Click icon to add photo</a:t>
            </a:r>
          </a:p>
        </p:txBody>
      </p:sp>
      <p:sp>
        <p:nvSpPr>
          <p:cNvPr id="19" name="Text Placeholder 2">
            <a:extLst>
              <a:ext uri="{FF2B5EF4-FFF2-40B4-BE49-F238E27FC236}">
                <a16:creationId xmlns:a16="http://schemas.microsoft.com/office/drawing/2014/main" id="{35C50E67-374D-4C13-B3F5-AF42AB5D79CE}"/>
              </a:ext>
            </a:extLst>
          </p:cNvPr>
          <p:cNvSpPr>
            <a:spLocks noGrp="1"/>
          </p:cNvSpPr>
          <p:nvPr>
            <p:ph type="body" idx="34" hasCustomPrompt="1"/>
          </p:nvPr>
        </p:nvSpPr>
        <p:spPr>
          <a:xfrm>
            <a:off x="8229599" y="5929057"/>
            <a:ext cx="3657601" cy="485518"/>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endParaRPr lang="en-US" dirty="0"/>
          </a:p>
        </p:txBody>
      </p:sp>
      <p:sp>
        <p:nvSpPr>
          <p:cNvPr id="4" name="Footer Placeholder 3">
            <a:extLst>
              <a:ext uri="{FF2B5EF4-FFF2-40B4-BE49-F238E27FC236}">
                <a16:creationId xmlns:a16="http://schemas.microsoft.com/office/drawing/2014/main" id="{3B27326F-8798-B6F8-B01B-00E0F1ECBA28}"/>
              </a:ext>
            </a:extLst>
          </p:cNvPr>
          <p:cNvSpPr>
            <a:spLocks noGrp="1"/>
          </p:cNvSpPr>
          <p:nvPr>
            <p:ph type="ftr" sz="quarter" idx="40"/>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43F546F8-17FE-A600-0C89-8B94DFFAEB6A}"/>
              </a:ext>
            </a:extLst>
          </p:cNvPr>
          <p:cNvSpPr>
            <a:spLocks noGrp="1"/>
          </p:cNvSpPr>
          <p:nvPr>
            <p:ph type="sldNum" sz="quarter" idx="4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80601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 &amp; Content ">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D18F3173-9FEE-4E7C-BA45-2930862CFED5}"/>
              </a:ext>
            </a:extLst>
          </p:cNvPr>
          <p:cNvSpPr>
            <a:spLocks noGrp="1"/>
          </p:cNvSpPr>
          <p:nvPr>
            <p:ph type="title" hasCustomPrompt="1"/>
          </p:nvPr>
        </p:nvSpPr>
        <p:spPr>
          <a:xfrm>
            <a:off x="304800" y="304800"/>
            <a:ext cx="5501227" cy="2995435"/>
          </a:xfrm>
        </p:spPr>
        <p:txBody>
          <a:bodyPr wrap="square" tIns="0" anchor="t" anchorCtr="0">
            <a:spAutoFit/>
          </a:bodyPr>
          <a:lstStyle/>
          <a:p>
            <a:r>
              <a:rPr lang="en-US" dirty="0"/>
              <a:t>Shout out some text from the body, quote.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0" name="Text Placeholder 2">
            <a:extLst>
              <a:ext uri="{FF2B5EF4-FFF2-40B4-BE49-F238E27FC236}">
                <a16:creationId xmlns:a16="http://schemas.microsoft.com/office/drawing/2014/main" id="{D2ED2737-DE91-4117-9C84-0E7FAF9F7B6E}"/>
              </a:ext>
            </a:extLst>
          </p:cNvPr>
          <p:cNvSpPr>
            <a:spLocks noGrp="1"/>
          </p:cNvSpPr>
          <p:nvPr>
            <p:ph type="body" idx="1" hasCustomPrompt="1"/>
          </p:nvPr>
        </p:nvSpPr>
        <p:spPr>
          <a:xfrm>
            <a:off x="6396383" y="413756"/>
            <a:ext cx="5490817" cy="975395"/>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1" name="Text Placeholder 2">
            <a:extLst>
              <a:ext uri="{FF2B5EF4-FFF2-40B4-BE49-F238E27FC236}">
                <a16:creationId xmlns:a16="http://schemas.microsoft.com/office/drawing/2014/main" id="{69680A59-037D-4A5F-BB28-A920C7624C7D}"/>
              </a:ext>
            </a:extLst>
          </p:cNvPr>
          <p:cNvSpPr>
            <a:spLocks noGrp="1"/>
          </p:cNvSpPr>
          <p:nvPr>
            <p:ph type="body" idx="30" hasCustomPrompt="1"/>
          </p:nvPr>
        </p:nvSpPr>
        <p:spPr>
          <a:xfrm>
            <a:off x="6396383" y="2513202"/>
            <a:ext cx="5490817" cy="975395"/>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6" name="Text Placeholder 2">
            <a:extLst>
              <a:ext uri="{FF2B5EF4-FFF2-40B4-BE49-F238E27FC236}">
                <a16:creationId xmlns:a16="http://schemas.microsoft.com/office/drawing/2014/main" id="{DBE5A314-1DF1-4E3E-AE3B-581320FCAF46}"/>
              </a:ext>
            </a:extLst>
          </p:cNvPr>
          <p:cNvSpPr>
            <a:spLocks noGrp="1"/>
          </p:cNvSpPr>
          <p:nvPr>
            <p:ph type="body" idx="31" hasCustomPrompt="1"/>
          </p:nvPr>
        </p:nvSpPr>
        <p:spPr>
          <a:xfrm>
            <a:off x="6396383" y="4616334"/>
            <a:ext cx="5490817" cy="975395"/>
          </a:xfrm>
        </p:spPr>
        <p:txBody>
          <a:bodyPr/>
          <a:lstStyle/>
          <a:p>
            <a:pPr lvl="0"/>
            <a:r>
              <a:rPr lang="en-US" dirty="0"/>
              <a:t>TITLE</a:t>
            </a:r>
          </a:p>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cxnSp>
        <p:nvCxnSpPr>
          <p:cNvPr id="12" name="Straight Connector 11">
            <a:extLst>
              <a:ext uri="{FF2B5EF4-FFF2-40B4-BE49-F238E27FC236}">
                <a16:creationId xmlns:a16="http://schemas.microsoft.com/office/drawing/2014/main" id="{B7451BD1-7885-6846-BAD1-AB34202EA6A8}"/>
              </a:ext>
            </a:extLst>
          </p:cNvPr>
          <p:cNvCxnSpPr>
            <a:cxnSpLocks/>
          </p:cNvCxnSpPr>
          <p:nvPr userDrawn="1"/>
        </p:nvCxnSpPr>
        <p:spPr>
          <a:xfrm>
            <a:off x="6396383" y="316065"/>
            <a:ext cx="549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DF1EEF-4D48-764E-B3F0-3142577D7CEE}"/>
              </a:ext>
            </a:extLst>
          </p:cNvPr>
          <p:cNvCxnSpPr>
            <a:cxnSpLocks/>
          </p:cNvCxnSpPr>
          <p:nvPr userDrawn="1"/>
        </p:nvCxnSpPr>
        <p:spPr>
          <a:xfrm>
            <a:off x="6396383" y="2410652"/>
            <a:ext cx="549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EDB6-380D-D349-8935-4065BB038B99}"/>
              </a:ext>
            </a:extLst>
          </p:cNvPr>
          <p:cNvCxnSpPr>
            <a:cxnSpLocks/>
          </p:cNvCxnSpPr>
          <p:nvPr userDrawn="1"/>
        </p:nvCxnSpPr>
        <p:spPr>
          <a:xfrm>
            <a:off x="6396383" y="4513784"/>
            <a:ext cx="549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C49B68D-FA09-6531-4072-B61B51774581}"/>
              </a:ext>
            </a:extLst>
          </p:cNvPr>
          <p:cNvSpPr>
            <a:spLocks noGrp="1"/>
          </p:cNvSpPr>
          <p:nvPr>
            <p:ph type="ftr" sz="quarter" idx="32"/>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729B71A7-18C6-50EC-89A9-9E5C5992EC62}"/>
              </a:ext>
            </a:extLst>
          </p:cNvPr>
          <p:cNvSpPr>
            <a:spLocks noGrp="1"/>
          </p:cNvSpPr>
          <p:nvPr>
            <p:ph type="sldNum" sz="quarter" idx="33"/>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379533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e Line Section Divider with Black Type">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1C9D3BF-4DCA-4AB1-92E6-5A5DE1C0DF4A}"/>
              </a:ext>
            </a:extLst>
          </p:cNvPr>
          <p:cNvSpPr>
            <a:spLocks noGrp="1"/>
          </p:cNvSpPr>
          <p:nvPr>
            <p:ph type="pic" sz="quarter" idx="17"/>
          </p:nvPr>
        </p:nvSpPr>
        <p:spPr>
          <a:xfrm>
            <a:off x="0" y="0"/>
            <a:ext cx="12192000" cy="6858000"/>
          </a:xfrm>
          <a:solidFill>
            <a:schemeClr val="bg1">
              <a:lumMod val="75000"/>
            </a:schemeClr>
          </a:solidFill>
        </p:spPr>
        <p:txBody>
          <a:bodyPr tIns="0" bIns="3108960" anchor="ctr" anchorCtr="0"/>
          <a:lstStyle>
            <a:lvl1pPr marL="0" indent="0" algn="ctr">
              <a:buNone/>
              <a:defRPr/>
            </a:lvl1pPr>
          </a:lstStyle>
          <a:p>
            <a:r>
              <a:rPr lang="en-US"/>
              <a:t>Click icon to add picture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black">
          <a:xfrm>
            <a:off x="249582" y="2141786"/>
            <a:ext cx="11612880" cy="2607601"/>
          </a:xfrm>
          <a:ln>
            <a:noFill/>
          </a:ln>
        </p:spPr>
        <p:txBody>
          <a:bodyPr anchor="b" anchorCtr="0"/>
          <a:lstStyle>
            <a:lvl1pPr marL="0" indent="0">
              <a:lnSpc>
                <a:spcPct val="95000"/>
              </a:lnSpc>
              <a:buNone/>
              <a:defRPr sz="6000">
                <a:solidFill>
                  <a:schemeClr val="tx1"/>
                </a:solidFill>
                <a:latin typeface="+mj-lt"/>
              </a:defRPr>
            </a:lvl1pPr>
          </a:lstStyle>
          <a:p>
            <a:pPr lvl="0"/>
            <a:r>
              <a:rPr lang="en-US"/>
              <a:t>One Line Section Divider</a:t>
            </a:r>
          </a:p>
        </p:txBody>
      </p:sp>
    </p:spTree>
    <p:extLst>
      <p:ext uri="{BB962C8B-B14F-4D97-AF65-F5344CB8AC3E}">
        <p14:creationId xmlns:p14="http://schemas.microsoft.com/office/powerpoint/2010/main" val="38800115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ort Quote &amp; Photo">
    <p:bg>
      <p:bgPr>
        <a:solidFill>
          <a:schemeClr val="accent6"/>
        </a:solidFill>
        <a:effectLst/>
      </p:bgPr>
    </p:bg>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0A422AB0-D9FE-7942-86F0-C5D4ABCC5EF5}"/>
              </a:ext>
            </a:extLst>
          </p:cNvPr>
          <p:cNvSpPr>
            <a:spLocks noGrp="1"/>
          </p:cNvSpPr>
          <p:nvPr>
            <p:ph type="pic" sz="quarter" idx="10" hasCustomPrompt="1"/>
          </p:nvPr>
        </p:nvSpPr>
        <p:spPr>
          <a:xfrm>
            <a:off x="0" y="1"/>
            <a:ext cx="12192000" cy="3896360"/>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10" name="Text Placeholder 4">
            <a:extLst>
              <a:ext uri="{FF2B5EF4-FFF2-40B4-BE49-F238E27FC236}">
                <a16:creationId xmlns:a16="http://schemas.microsoft.com/office/drawing/2014/main" id="{4BB19C53-64CF-46A0-B13A-39DA8FE8EF14}"/>
              </a:ext>
            </a:extLst>
          </p:cNvPr>
          <p:cNvSpPr>
            <a:spLocks noGrp="1"/>
          </p:cNvSpPr>
          <p:nvPr>
            <p:ph type="body" sz="quarter" idx="14" hasCustomPrompt="1"/>
          </p:nvPr>
        </p:nvSpPr>
        <p:spPr>
          <a:xfrm>
            <a:off x="304799" y="3803023"/>
            <a:ext cx="11590181" cy="2342949"/>
          </a:xfrm>
        </p:spPr>
        <p:txBody>
          <a:bodyPr wrap="square">
            <a:spAutoFit/>
          </a:bodyPr>
          <a:lstStyle>
            <a:lvl1pPr marL="0" indent="0">
              <a:lnSpc>
                <a:spcPct val="125000"/>
              </a:lnSpc>
              <a:buNone/>
              <a:defRPr sz="6000">
                <a:solidFill>
                  <a:schemeClr val="tx1"/>
                </a:solidFill>
                <a:latin typeface="+mj-lt"/>
              </a:defRPr>
            </a:lvl1pPr>
          </a:lstStyle>
          <a:p>
            <a:pPr lvl="0"/>
            <a:r>
              <a:rPr lang="en-US" dirty="0"/>
              <a:t>Short title, quote,</a:t>
            </a:r>
            <a:br>
              <a:rPr lang="en-US" dirty="0"/>
            </a:br>
            <a:r>
              <a:rPr lang="en-US" dirty="0"/>
              <a:t>or sentence</a:t>
            </a:r>
          </a:p>
        </p:txBody>
      </p:sp>
      <p:sp>
        <p:nvSpPr>
          <p:cNvPr id="4" name="Text Placeholder 3">
            <a:extLst>
              <a:ext uri="{FF2B5EF4-FFF2-40B4-BE49-F238E27FC236}">
                <a16:creationId xmlns:a16="http://schemas.microsoft.com/office/drawing/2014/main" id="{312D5B01-CD02-6A47-BEE9-3A7D01D10B37}"/>
              </a:ext>
            </a:extLst>
          </p:cNvPr>
          <p:cNvSpPr>
            <a:spLocks noGrp="1"/>
          </p:cNvSpPr>
          <p:nvPr>
            <p:ph type="body" sz="quarter" idx="23" hasCustomPrompt="1"/>
          </p:nvPr>
        </p:nvSpPr>
        <p:spPr>
          <a:xfrm>
            <a:off x="304800" y="6249815"/>
            <a:ext cx="11047896" cy="348557"/>
          </a:xfrm>
        </p:spPr>
        <p:txBody>
          <a:bodyPr wrap="square">
            <a:spAutoFit/>
          </a:bodyPr>
          <a:lstStyle>
            <a:lvl1pPr marL="0" indent="0">
              <a:buNone/>
              <a:defRPr sz="1800">
                <a:solidFill>
                  <a:schemeClr val="tx1"/>
                </a:solidFill>
              </a:defRPr>
            </a:lvl1pPr>
          </a:lstStyle>
          <a:p>
            <a:r>
              <a:rPr lang="en-US" dirty="0"/>
              <a:t>Attribution or source</a:t>
            </a:r>
          </a:p>
        </p:txBody>
      </p:sp>
      <p:grpSp>
        <p:nvGrpSpPr>
          <p:cNvPr id="2" name="Group 1">
            <a:extLst>
              <a:ext uri="{FF2B5EF4-FFF2-40B4-BE49-F238E27FC236}">
                <a16:creationId xmlns:a16="http://schemas.microsoft.com/office/drawing/2014/main" id="{93D0E37D-62CF-4523-8BF4-479A339275F5}"/>
              </a:ext>
            </a:extLst>
          </p:cNvPr>
          <p:cNvGrpSpPr/>
          <p:nvPr userDrawn="1"/>
        </p:nvGrpSpPr>
        <p:grpSpPr>
          <a:xfrm>
            <a:off x="-10408" y="5020144"/>
            <a:ext cx="12202408" cy="1147282"/>
            <a:chOff x="-10408" y="5115560"/>
            <a:chExt cx="12294704" cy="1147282"/>
          </a:xfrm>
        </p:grpSpPr>
        <p:cxnSp>
          <p:nvCxnSpPr>
            <p:cNvPr id="9" name="Straight Connector 8">
              <a:extLst>
                <a:ext uri="{FF2B5EF4-FFF2-40B4-BE49-F238E27FC236}">
                  <a16:creationId xmlns:a16="http://schemas.microsoft.com/office/drawing/2014/main" id="{7E6DDA52-105B-A244-911F-F4755ABFDBA4}"/>
                </a:ext>
              </a:extLst>
            </p:cNvPr>
            <p:cNvCxnSpPr/>
            <p:nvPr userDrawn="1"/>
          </p:nvCxnSpPr>
          <p:spPr>
            <a:xfrm>
              <a:off x="-10408" y="5115560"/>
              <a:ext cx="1229470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2BAE2C-DFCB-0748-8E88-D33B4E54C0CD}"/>
                </a:ext>
              </a:extLst>
            </p:cNvPr>
            <p:cNvCxnSpPr/>
            <p:nvPr userDrawn="1"/>
          </p:nvCxnSpPr>
          <p:spPr>
            <a:xfrm>
              <a:off x="-10408" y="6262842"/>
              <a:ext cx="1229470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logo">
            <a:extLst>
              <a:ext uri="{FF2B5EF4-FFF2-40B4-BE49-F238E27FC236}">
                <a16:creationId xmlns:a16="http://schemas.microsoft.com/office/drawing/2014/main" id="{FE648FE8-E4C7-4BBC-946E-7898257D3FE2}"/>
              </a:ext>
            </a:extLst>
          </p:cNvPr>
          <p:cNvSpPr>
            <a:spLocks noChangeAspect="1" noEditPoints="1"/>
          </p:cNvSpPr>
          <p:nvPr userDrawn="1"/>
        </p:nvSpPr>
        <p:spPr bwMode="gray">
          <a:xfrm>
            <a:off x="11596548" y="6290052"/>
            <a:ext cx="315140" cy="315140"/>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535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Quote with White Type &amp; Photo">
    <p:bg>
      <p:bgPr>
        <a:solidFill>
          <a:schemeClr val="bg1"/>
        </a:solidFill>
        <a:effectLst/>
      </p:bgPr>
    </p:bg>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BC920334-DA0C-B946-AE93-BCDC46C64341}"/>
              </a:ext>
            </a:extLst>
          </p:cNvPr>
          <p:cNvSpPr>
            <a:spLocks noGrp="1"/>
          </p:cNvSpPr>
          <p:nvPr>
            <p:ph type="pic" sz="quarter" idx="10" hasCustomPrompt="1"/>
          </p:nvPr>
        </p:nvSpPr>
        <p:spPr>
          <a:xfrm>
            <a:off x="2" y="-9427"/>
            <a:ext cx="12191999" cy="6897757"/>
          </a:xfrm>
          <a:custGeom>
            <a:avLst/>
            <a:gdLst>
              <a:gd name="connsiteX0" fmla="*/ 11823767 w 12191999"/>
              <a:gd name="connsiteY0" fmla="*/ 6405709 h 6897757"/>
              <a:gd name="connsiteX1" fmla="*/ 11788567 w 12191999"/>
              <a:gd name="connsiteY1" fmla="*/ 6502691 h 6897757"/>
              <a:gd name="connsiteX2" fmla="*/ 11813684 w 12191999"/>
              <a:gd name="connsiteY2" fmla="*/ 6502691 h 6897757"/>
              <a:gd name="connsiteX3" fmla="*/ 11849068 w 12191999"/>
              <a:gd name="connsiteY3" fmla="*/ 6405709 h 6897757"/>
              <a:gd name="connsiteX4" fmla="*/ 11823767 w 12191999"/>
              <a:gd name="connsiteY4" fmla="*/ 6405709 h 6897757"/>
              <a:gd name="connsiteX5" fmla="*/ 11753184 w 12191999"/>
              <a:gd name="connsiteY5" fmla="*/ 6295703 h 6897757"/>
              <a:gd name="connsiteX6" fmla="*/ 11746034 w 12191999"/>
              <a:gd name="connsiteY6" fmla="*/ 6295885 h 6897757"/>
              <a:gd name="connsiteX7" fmla="*/ 11713767 w 12191999"/>
              <a:gd name="connsiteY7" fmla="*/ 6384990 h 6897757"/>
              <a:gd name="connsiteX8" fmla="*/ 11741817 w 12191999"/>
              <a:gd name="connsiteY8" fmla="*/ 6384990 h 6897757"/>
              <a:gd name="connsiteX9" fmla="*/ 11761984 w 12191999"/>
              <a:gd name="connsiteY9" fmla="*/ 6413587 h 6897757"/>
              <a:gd name="connsiteX10" fmla="*/ 11722017 w 12191999"/>
              <a:gd name="connsiteY10" fmla="*/ 6523581 h 6897757"/>
              <a:gd name="connsiteX11" fmla="*/ 11688467 w 12191999"/>
              <a:gd name="connsiteY11" fmla="*/ 6523581 h 6897757"/>
              <a:gd name="connsiteX12" fmla="*/ 11731367 w 12191999"/>
              <a:gd name="connsiteY12" fmla="*/ 6405709 h 6897757"/>
              <a:gd name="connsiteX13" fmla="*/ 11706067 w 12191999"/>
              <a:gd name="connsiteY13" fmla="*/ 6405709 h 6897757"/>
              <a:gd name="connsiteX14" fmla="*/ 11663168 w 12191999"/>
              <a:gd name="connsiteY14" fmla="*/ 6523581 h 6897757"/>
              <a:gd name="connsiteX15" fmla="*/ 11629617 w 12191999"/>
              <a:gd name="connsiteY15" fmla="*/ 6523581 h 6897757"/>
              <a:gd name="connsiteX16" fmla="*/ 11680034 w 12191999"/>
              <a:gd name="connsiteY16" fmla="*/ 6384990 h 6897757"/>
              <a:gd name="connsiteX17" fmla="*/ 11710467 w 12191999"/>
              <a:gd name="connsiteY17" fmla="*/ 6301566 h 6897757"/>
              <a:gd name="connsiteX18" fmla="*/ 11594784 w 12191999"/>
              <a:gd name="connsiteY18" fmla="*/ 6454103 h 6897757"/>
              <a:gd name="connsiteX19" fmla="*/ 11716518 w 12191999"/>
              <a:gd name="connsiteY19" fmla="*/ 6608291 h 6897757"/>
              <a:gd name="connsiteX20" fmla="*/ 11745850 w 12191999"/>
              <a:gd name="connsiteY20" fmla="*/ 6527440 h 6897757"/>
              <a:gd name="connsiteX21" fmla="*/ 11797734 w 12191999"/>
              <a:gd name="connsiteY21" fmla="*/ 6384990 h 6897757"/>
              <a:gd name="connsiteX22" fmla="*/ 11859517 w 12191999"/>
              <a:gd name="connsiteY22" fmla="*/ 6384990 h 6897757"/>
              <a:gd name="connsiteX23" fmla="*/ 11879684 w 12191999"/>
              <a:gd name="connsiteY23" fmla="*/ 6413587 h 6897757"/>
              <a:gd name="connsiteX24" fmla="*/ 11844484 w 12191999"/>
              <a:gd name="connsiteY24" fmla="*/ 6510204 h 6897757"/>
              <a:gd name="connsiteX25" fmla="*/ 11825417 w 12191999"/>
              <a:gd name="connsiteY25" fmla="*/ 6523581 h 6897757"/>
              <a:gd name="connsiteX26" fmla="*/ 11780867 w 12191999"/>
              <a:gd name="connsiteY26" fmla="*/ 6523581 h 6897757"/>
              <a:gd name="connsiteX27" fmla="*/ 11748417 w 12191999"/>
              <a:gd name="connsiteY27" fmla="*/ 6612503 h 6897757"/>
              <a:gd name="connsiteX28" fmla="*/ 11753184 w 12191999"/>
              <a:gd name="connsiteY28" fmla="*/ 6612503 h 6897757"/>
              <a:gd name="connsiteX29" fmla="*/ 11911584 w 12191999"/>
              <a:gd name="connsiteY29" fmla="*/ 6454103 h 6897757"/>
              <a:gd name="connsiteX30" fmla="*/ 11753184 w 12191999"/>
              <a:gd name="connsiteY30" fmla="*/ 6295703 h 6897757"/>
              <a:gd name="connsiteX31" fmla="*/ 0 w 12191999"/>
              <a:gd name="connsiteY31" fmla="*/ 6015050 h 6897757"/>
              <a:gd name="connsiteX32" fmla="*/ 12191999 w 12191999"/>
              <a:gd name="connsiteY32" fmla="*/ 6015050 h 6897757"/>
              <a:gd name="connsiteX33" fmla="*/ 12191999 w 12191999"/>
              <a:gd name="connsiteY33" fmla="*/ 6897757 h 6897757"/>
              <a:gd name="connsiteX34" fmla="*/ 0 w 12191999"/>
              <a:gd name="connsiteY34" fmla="*/ 6897757 h 6897757"/>
              <a:gd name="connsiteX35" fmla="*/ 0 w 12191999"/>
              <a:gd name="connsiteY35" fmla="*/ 4033849 h 6897757"/>
              <a:gd name="connsiteX36" fmla="*/ 12191999 w 12191999"/>
              <a:gd name="connsiteY36" fmla="*/ 4033849 h 6897757"/>
              <a:gd name="connsiteX37" fmla="*/ 12191999 w 12191999"/>
              <a:gd name="connsiteY37" fmla="*/ 5997050 h 6897757"/>
              <a:gd name="connsiteX38" fmla="*/ 0 w 12191999"/>
              <a:gd name="connsiteY38" fmla="*/ 5997050 h 6897757"/>
              <a:gd name="connsiteX39" fmla="*/ 0 w 12191999"/>
              <a:gd name="connsiteY39" fmla="*/ 0 h 6897757"/>
              <a:gd name="connsiteX40" fmla="*/ 12191999 w 12191999"/>
              <a:gd name="connsiteY40" fmla="*/ 0 h 6897757"/>
              <a:gd name="connsiteX41" fmla="*/ 12191999 w 12191999"/>
              <a:gd name="connsiteY41" fmla="*/ 4015849 h 6897757"/>
              <a:gd name="connsiteX42" fmla="*/ 0 w 12191999"/>
              <a:gd name="connsiteY42" fmla="*/ 4015849 h 689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1999" h="6897757">
                <a:moveTo>
                  <a:pt x="11823767" y="6405709"/>
                </a:moveTo>
                <a:cubicBezTo>
                  <a:pt x="11788567" y="6502691"/>
                  <a:pt x="11788567" y="6502691"/>
                  <a:pt x="11788567" y="6502691"/>
                </a:cubicBezTo>
                <a:cubicBezTo>
                  <a:pt x="11813684" y="6502691"/>
                  <a:pt x="11813684" y="6502691"/>
                  <a:pt x="11813684" y="6502691"/>
                </a:cubicBezTo>
                <a:lnTo>
                  <a:pt x="11849068" y="6405709"/>
                </a:lnTo>
                <a:cubicBezTo>
                  <a:pt x="11823767" y="6405709"/>
                  <a:pt x="11823767" y="6405709"/>
                  <a:pt x="11823767" y="6405709"/>
                </a:cubicBezTo>
                <a:close/>
                <a:moveTo>
                  <a:pt x="11753184" y="6295703"/>
                </a:moveTo>
                <a:cubicBezTo>
                  <a:pt x="11750801" y="6295703"/>
                  <a:pt x="11748417" y="6295885"/>
                  <a:pt x="11746034" y="6295885"/>
                </a:cubicBezTo>
                <a:cubicBezTo>
                  <a:pt x="11746034" y="6295885"/>
                  <a:pt x="11746034" y="6295885"/>
                  <a:pt x="11713767" y="6384990"/>
                </a:cubicBezTo>
                <a:cubicBezTo>
                  <a:pt x="11713767" y="6384990"/>
                  <a:pt x="11713767" y="6384990"/>
                  <a:pt x="11741817" y="6384990"/>
                </a:cubicBezTo>
                <a:cubicBezTo>
                  <a:pt x="11758684" y="6384990"/>
                  <a:pt x="11767667" y="6397819"/>
                  <a:pt x="11761984" y="6413587"/>
                </a:cubicBezTo>
                <a:cubicBezTo>
                  <a:pt x="11761984" y="6413587"/>
                  <a:pt x="11761984" y="6413587"/>
                  <a:pt x="11722017" y="6523581"/>
                </a:cubicBezTo>
                <a:cubicBezTo>
                  <a:pt x="11722017" y="6523581"/>
                  <a:pt x="11722017" y="6523581"/>
                  <a:pt x="11688467" y="6523581"/>
                </a:cubicBezTo>
                <a:cubicBezTo>
                  <a:pt x="11688467" y="6523581"/>
                  <a:pt x="11688467" y="6523581"/>
                  <a:pt x="11731367" y="6405709"/>
                </a:cubicBezTo>
                <a:cubicBezTo>
                  <a:pt x="11731367" y="6405709"/>
                  <a:pt x="11731367" y="6405709"/>
                  <a:pt x="11706067" y="6405709"/>
                </a:cubicBezTo>
                <a:cubicBezTo>
                  <a:pt x="11706067" y="6405709"/>
                  <a:pt x="11706067" y="6405709"/>
                  <a:pt x="11663168" y="6523581"/>
                </a:cubicBezTo>
                <a:cubicBezTo>
                  <a:pt x="11663168" y="6523581"/>
                  <a:pt x="11663168" y="6523581"/>
                  <a:pt x="11629617" y="6523581"/>
                </a:cubicBezTo>
                <a:cubicBezTo>
                  <a:pt x="11629617" y="6523581"/>
                  <a:pt x="11629617" y="6523581"/>
                  <a:pt x="11680034" y="6384990"/>
                </a:cubicBezTo>
                <a:cubicBezTo>
                  <a:pt x="11680034" y="6384990"/>
                  <a:pt x="11680034" y="6384990"/>
                  <a:pt x="11710467" y="6301566"/>
                </a:cubicBezTo>
                <a:cubicBezTo>
                  <a:pt x="11643734" y="6320270"/>
                  <a:pt x="11594784" y="6381506"/>
                  <a:pt x="11594784" y="6454103"/>
                </a:cubicBezTo>
                <a:cubicBezTo>
                  <a:pt x="11594784" y="6528909"/>
                  <a:pt x="11646668" y="6591602"/>
                  <a:pt x="11716518" y="6608291"/>
                </a:cubicBezTo>
                <a:cubicBezTo>
                  <a:pt x="11716518" y="6608291"/>
                  <a:pt x="11716518" y="6608291"/>
                  <a:pt x="11745850" y="6527440"/>
                </a:cubicBezTo>
                <a:cubicBezTo>
                  <a:pt x="11745850" y="6527440"/>
                  <a:pt x="11745850" y="6527440"/>
                  <a:pt x="11797734" y="6384990"/>
                </a:cubicBezTo>
                <a:cubicBezTo>
                  <a:pt x="11797734" y="6384990"/>
                  <a:pt x="11797734" y="6384990"/>
                  <a:pt x="11859517" y="6384990"/>
                </a:cubicBezTo>
                <a:cubicBezTo>
                  <a:pt x="11876384" y="6384990"/>
                  <a:pt x="11885367" y="6397819"/>
                  <a:pt x="11879684" y="6413587"/>
                </a:cubicBezTo>
                <a:cubicBezTo>
                  <a:pt x="11879684" y="6413587"/>
                  <a:pt x="11879684" y="6413587"/>
                  <a:pt x="11844484" y="6510204"/>
                </a:cubicBezTo>
                <a:cubicBezTo>
                  <a:pt x="11841734" y="6517536"/>
                  <a:pt x="11833300" y="6523581"/>
                  <a:pt x="11825417" y="6523581"/>
                </a:cubicBezTo>
                <a:cubicBezTo>
                  <a:pt x="11825417" y="6523581"/>
                  <a:pt x="11825417" y="6523581"/>
                  <a:pt x="11780867" y="6523581"/>
                </a:cubicBezTo>
                <a:cubicBezTo>
                  <a:pt x="11780867" y="6523581"/>
                  <a:pt x="11780867" y="6523581"/>
                  <a:pt x="11748417" y="6612503"/>
                </a:cubicBezTo>
                <a:cubicBezTo>
                  <a:pt x="11750067" y="6612503"/>
                  <a:pt x="11751718" y="6612503"/>
                  <a:pt x="11753184" y="6612503"/>
                </a:cubicBezTo>
                <a:cubicBezTo>
                  <a:pt x="11840634" y="6612503"/>
                  <a:pt x="11911584" y="6541557"/>
                  <a:pt x="11911584" y="6454103"/>
                </a:cubicBezTo>
                <a:cubicBezTo>
                  <a:pt x="11911584" y="6366649"/>
                  <a:pt x="11840634" y="6295703"/>
                  <a:pt x="11753184" y="6295703"/>
                </a:cubicBezTo>
                <a:close/>
                <a:moveTo>
                  <a:pt x="0" y="6015050"/>
                </a:moveTo>
                <a:lnTo>
                  <a:pt x="12191999" y="6015050"/>
                </a:lnTo>
                <a:lnTo>
                  <a:pt x="12191999" y="6897757"/>
                </a:lnTo>
                <a:lnTo>
                  <a:pt x="0" y="6897757"/>
                </a:lnTo>
                <a:close/>
                <a:moveTo>
                  <a:pt x="0" y="4033849"/>
                </a:moveTo>
                <a:lnTo>
                  <a:pt x="12191999" y="4033849"/>
                </a:lnTo>
                <a:lnTo>
                  <a:pt x="12191999" y="5997050"/>
                </a:lnTo>
                <a:lnTo>
                  <a:pt x="0" y="5997050"/>
                </a:lnTo>
                <a:close/>
                <a:moveTo>
                  <a:pt x="0" y="0"/>
                </a:moveTo>
                <a:lnTo>
                  <a:pt x="12191999" y="0"/>
                </a:lnTo>
                <a:lnTo>
                  <a:pt x="12191999" y="4015849"/>
                </a:lnTo>
                <a:lnTo>
                  <a:pt x="0" y="4015849"/>
                </a:lnTo>
                <a:close/>
              </a:path>
            </a:pathLst>
          </a:custGeom>
          <a:solidFill>
            <a:schemeClr val="bg1">
              <a:lumMod val="7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0" name="Text Placeholder 4">
            <a:extLst>
              <a:ext uri="{FF2B5EF4-FFF2-40B4-BE49-F238E27FC236}">
                <a16:creationId xmlns:a16="http://schemas.microsoft.com/office/drawing/2014/main" id="{4BB19C53-64CF-46A0-B13A-39DA8FE8EF14}"/>
              </a:ext>
            </a:extLst>
          </p:cNvPr>
          <p:cNvSpPr>
            <a:spLocks noGrp="1"/>
          </p:cNvSpPr>
          <p:nvPr>
            <p:ph type="body" sz="quarter" idx="14" hasCustomPrompt="1"/>
          </p:nvPr>
        </p:nvSpPr>
        <p:spPr>
          <a:xfrm>
            <a:off x="304800" y="4481973"/>
            <a:ext cx="11586818" cy="1123384"/>
          </a:xfrm>
        </p:spPr>
        <p:txBody>
          <a:bodyPr wrap="square" tIns="0" rIns="0" bIns="0" anchor="ctr" anchorCtr="0">
            <a:spAutoFit/>
          </a:bodyPr>
          <a:lstStyle>
            <a:lvl1pPr marL="0" indent="0">
              <a:lnSpc>
                <a:spcPct val="90000"/>
              </a:lnSpc>
              <a:spcBef>
                <a:spcPts val="0"/>
              </a:spcBef>
              <a:buNone/>
              <a:defRPr sz="4000">
                <a:solidFill>
                  <a:schemeClr val="bg1"/>
                </a:solidFill>
                <a:latin typeface="+mj-lt"/>
              </a:defRPr>
            </a:lvl1pPr>
          </a:lstStyle>
          <a:p>
            <a:pPr lvl="0"/>
            <a:r>
              <a:rPr lang="en-US" dirty="0"/>
              <a:t>Long title, quote,</a:t>
            </a:r>
            <a:br>
              <a:rPr lang="en-US" dirty="0"/>
            </a:br>
            <a:r>
              <a:rPr lang="en-US" dirty="0"/>
              <a:t>or sentence</a:t>
            </a:r>
          </a:p>
        </p:txBody>
      </p:sp>
      <p:sp>
        <p:nvSpPr>
          <p:cNvPr id="4" name="Text Placeholder 3">
            <a:extLst>
              <a:ext uri="{FF2B5EF4-FFF2-40B4-BE49-F238E27FC236}">
                <a16:creationId xmlns:a16="http://schemas.microsoft.com/office/drawing/2014/main" id="{312D5B01-CD02-6A47-BEE9-3A7D01D10B37}"/>
              </a:ext>
            </a:extLst>
          </p:cNvPr>
          <p:cNvSpPr>
            <a:spLocks noGrp="1"/>
          </p:cNvSpPr>
          <p:nvPr>
            <p:ph type="body" sz="quarter" idx="23" hasCustomPrompt="1"/>
          </p:nvPr>
        </p:nvSpPr>
        <p:spPr>
          <a:xfrm>
            <a:off x="304799" y="6251212"/>
            <a:ext cx="11582401" cy="291618"/>
          </a:xfrm>
        </p:spPr>
        <p:txBody>
          <a:bodyPr wrap="square">
            <a:spAutoFit/>
          </a:bodyPr>
          <a:lstStyle>
            <a:lvl1pPr marL="0" indent="0">
              <a:buNone/>
              <a:defRPr sz="1400">
                <a:solidFill>
                  <a:schemeClr val="bg1"/>
                </a:solidFill>
              </a:defRPr>
            </a:lvl1pPr>
          </a:lstStyle>
          <a:p>
            <a:r>
              <a:rPr lang="en-US" dirty="0"/>
              <a:t>Attribution or source</a:t>
            </a:r>
          </a:p>
        </p:txBody>
      </p:sp>
    </p:spTree>
    <p:extLst>
      <p:ext uri="{BB962C8B-B14F-4D97-AF65-F5344CB8AC3E}">
        <p14:creationId xmlns:p14="http://schemas.microsoft.com/office/powerpoint/2010/main" val="3594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Quote with Black Type &amp; Photo">
    <p:bg>
      <p:bgPr>
        <a:solidFill>
          <a:schemeClr val="tx1"/>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23AA5E87-EA0F-415B-136A-51AA15AD706D}"/>
              </a:ext>
            </a:extLst>
          </p:cNvPr>
          <p:cNvSpPr>
            <a:spLocks noGrp="1"/>
          </p:cNvSpPr>
          <p:nvPr>
            <p:ph type="pic" sz="quarter" idx="10" hasCustomPrompt="1"/>
          </p:nvPr>
        </p:nvSpPr>
        <p:spPr>
          <a:xfrm>
            <a:off x="2" y="0"/>
            <a:ext cx="12191999" cy="6857999"/>
          </a:xfrm>
          <a:custGeom>
            <a:avLst/>
            <a:gdLst>
              <a:gd name="connsiteX0" fmla="*/ 11823767 w 12191999"/>
              <a:gd name="connsiteY0" fmla="*/ 6396282 h 6857999"/>
              <a:gd name="connsiteX1" fmla="*/ 11788567 w 12191999"/>
              <a:gd name="connsiteY1" fmla="*/ 6493264 h 6857999"/>
              <a:gd name="connsiteX2" fmla="*/ 11813684 w 12191999"/>
              <a:gd name="connsiteY2" fmla="*/ 6493264 h 6857999"/>
              <a:gd name="connsiteX3" fmla="*/ 11849068 w 12191999"/>
              <a:gd name="connsiteY3" fmla="*/ 6396282 h 6857999"/>
              <a:gd name="connsiteX4" fmla="*/ 11823767 w 12191999"/>
              <a:gd name="connsiteY4" fmla="*/ 6396282 h 6857999"/>
              <a:gd name="connsiteX5" fmla="*/ 11753184 w 12191999"/>
              <a:gd name="connsiteY5" fmla="*/ 6286276 h 6857999"/>
              <a:gd name="connsiteX6" fmla="*/ 11746034 w 12191999"/>
              <a:gd name="connsiteY6" fmla="*/ 6286458 h 6857999"/>
              <a:gd name="connsiteX7" fmla="*/ 11713767 w 12191999"/>
              <a:gd name="connsiteY7" fmla="*/ 6375563 h 6857999"/>
              <a:gd name="connsiteX8" fmla="*/ 11741817 w 12191999"/>
              <a:gd name="connsiteY8" fmla="*/ 6375563 h 6857999"/>
              <a:gd name="connsiteX9" fmla="*/ 11761984 w 12191999"/>
              <a:gd name="connsiteY9" fmla="*/ 6404160 h 6857999"/>
              <a:gd name="connsiteX10" fmla="*/ 11722017 w 12191999"/>
              <a:gd name="connsiteY10" fmla="*/ 6514154 h 6857999"/>
              <a:gd name="connsiteX11" fmla="*/ 11688467 w 12191999"/>
              <a:gd name="connsiteY11" fmla="*/ 6514154 h 6857999"/>
              <a:gd name="connsiteX12" fmla="*/ 11731367 w 12191999"/>
              <a:gd name="connsiteY12" fmla="*/ 6396282 h 6857999"/>
              <a:gd name="connsiteX13" fmla="*/ 11706067 w 12191999"/>
              <a:gd name="connsiteY13" fmla="*/ 6396282 h 6857999"/>
              <a:gd name="connsiteX14" fmla="*/ 11663168 w 12191999"/>
              <a:gd name="connsiteY14" fmla="*/ 6514154 h 6857999"/>
              <a:gd name="connsiteX15" fmla="*/ 11629617 w 12191999"/>
              <a:gd name="connsiteY15" fmla="*/ 6514154 h 6857999"/>
              <a:gd name="connsiteX16" fmla="*/ 11680034 w 12191999"/>
              <a:gd name="connsiteY16" fmla="*/ 6375563 h 6857999"/>
              <a:gd name="connsiteX17" fmla="*/ 11710467 w 12191999"/>
              <a:gd name="connsiteY17" fmla="*/ 6292139 h 6857999"/>
              <a:gd name="connsiteX18" fmla="*/ 11594784 w 12191999"/>
              <a:gd name="connsiteY18" fmla="*/ 6444676 h 6857999"/>
              <a:gd name="connsiteX19" fmla="*/ 11716518 w 12191999"/>
              <a:gd name="connsiteY19" fmla="*/ 6598864 h 6857999"/>
              <a:gd name="connsiteX20" fmla="*/ 11745850 w 12191999"/>
              <a:gd name="connsiteY20" fmla="*/ 6518013 h 6857999"/>
              <a:gd name="connsiteX21" fmla="*/ 11797734 w 12191999"/>
              <a:gd name="connsiteY21" fmla="*/ 6375563 h 6857999"/>
              <a:gd name="connsiteX22" fmla="*/ 11859517 w 12191999"/>
              <a:gd name="connsiteY22" fmla="*/ 6375563 h 6857999"/>
              <a:gd name="connsiteX23" fmla="*/ 11879684 w 12191999"/>
              <a:gd name="connsiteY23" fmla="*/ 6404160 h 6857999"/>
              <a:gd name="connsiteX24" fmla="*/ 11844484 w 12191999"/>
              <a:gd name="connsiteY24" fmla="*/ 6500777 h 6857999"/>
              <a:gd name="connsiteX25" fmla="*/ 11825417 w 12191999"/>
              <a:gd name="connsiteY25" fmla="*/ 6514154 h 6857999"/>
              <a:gd name="connsiteX26" fmla="*/ 11780867 w 12191999"/>
              <a:gd name="connsiteY26" fmla="*/ 6514154 h 6857999"/>
              <a:gd name="connsiteX27" fmla="*/ 11748417 w 12191999"/>
              <a:gd name="connsiteY27" fmla="*/ 6603076 h 6857999"/>
              <a:gd name="connsiteX28" fmla="*/ 11753184 w 12191999"/>
              <a:gd name="connsiteY28" fmla="*/ 6603076 h 6857999"/>
              <a:gd name="connsiteX29" fmla="*/ 11911584 w 12191999"/>
              <a:gd name="connsiteY29" fmla="*/ 6444676 h 6857999"/>
              <a:gd name="connsiteX30" fmla="*/ 11753184 w 12191999"/>
              <a:gd name="connsiteY30" fmla="*/ 6286276 h 6857999"/>
              <a:gd name="connsiteX31" fmla="*/ 0 w 12191999"/>
              <a:gd name="connsiteY31" fmla="*/ 6005623 h 6857999"/>
              <a:gd name="connsiteX32" fmla="*/ 12191999 w 12191999"/>
              <a:gd name="connsiteY32" fmla="*/ 6005623 h 6857999"/>
              <a:gd name="connsiteX33" fmla="*/ 12191999 w 12191999"/>
              <a:gd name="connsiteY33" fmla="*/ 6857999 h 6857999"/>
              <a:gd name="connsiteX34" fmla="*/ 0 w 12191999"/>
              <a:gd name="connsiteY34" fmla="*/ 6857999 h 6857999"/>
              <a:gd name="connsiteX35" fmla="*/ 0 w 12191999"/>
              <a:gd name="connsiteY35" fmla="*/ 4024422 h 6857999"/>
              <a:gd name="connsiteX36" fmla="*/ 12191999 w 12191999"/>
              <a:gd name="connsiteY36" fmla="*/ 4024422 h 6857999"/>
              <a:gd name="connsiteX37" fmla="*/ 12191999 w 12191999"/>
              <a:gd name="connsiteY37" fmla="*/ 5987623 h 6857999"/>
              <a:gd name="connsiteX38" fmla="*/ 0 w 12191999"/>
              <a:gd name="connsiteY38" fmla="*/ 5987623 h 6857999"/>
              <a:gd name="connsiteX39" fmla="*/ 0 w 12191999"/>
              <a:gd name="connsiteY39" fmla="*/ 0 h 6857999"/>
              <a:gd name="connsiteX40" fmla="*/ 12191999 w 12191999"/>
              <a:gd name="connsiteY40" fmla="*/ 0 h 6857999"/>
              <a:gd name="connsiteX41" fmla="*/ 12191999 w 12191999"/>
              <a:gd name="connsiteY41" fmla="*/ 4006422 h 6857999"/>
              <a:gd name="connsiteX42" fmla="*/ 0 w 12191999"/>
              <a:gd name="connsiteY42" fmla="*/ 40064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1999" h="6857999">
                <a:moveTo>
                  <a:pt x="11823767" y="6396282"/>
                </a:moveTo>
                <a:cubicBezTo>
                  <a:pt x="11788567" y="6493264"/>
                  <a:pt x="11788567" y="6493264"/>
                  <a:pt x="11788567" y="6493264"/>
                </a:cubicBezTo>
                <a:cubicBezTo>
                  <a:pt x="11813684" y="6493264"/>
                  <a:pt x="11813684" y="6493264"/>
                  <a:pt x="11813684" y="6493264"/>
                </a:cubicBezTo>
                <a:lnTo>
                  <a:pt x="11849068" y="6396282"/>
                </a:lnTo>
                <a:cubicBezTo>
                  <a:pt x="11823767" y="6396282"/>
                  <a:pt x="11823767" y="6396282"/>
                  <a:pt x="11823767" y="6396282"/>
                </a:cubicBezTo>
                <a:close/>
                <a:moveTo>
                  <a:pt x="11753184" y="6286276"/>
                </a:moveTo>
                <a:cubicBezTo>
                  <a:pt x="11750801" y="6286276"/>
                  <a:pt x="11748417" y="6286458"/>
                  <a:pt x="11746034" y="6286458"/>
                </a:cubicBezTo>
                <a:cubicBezTo>
                  <a:pt x="11746034" y="6286458"/>
                  <a:pt x="11746034" y="6286458"/>
                  <a:pt x="11713767" y="6375563"/>
                </a:cubicBezTo>
                <a:cubicBezTo>
                  <a:pt x="11713767" y="6375563"/>
                  <a:pt x="11713767" y="6375563"/>
                  <a:pt x="11741817" y="6375563"/>
                </a:cubicBezTo>
                <a:cubicBezTo>
                  <a:pt x="11758684" y="6375563"/>
                  <a:pt x="11767667" y="6388392"/>
                  <a:pt x="11761984" y="6404160"/>
                </a:cubicBezTo>
                <a:cubicBezTo>
                  <a:pt x="11761984" y="6404160"/>
                  <a:pt x="11761984" y="6404160"/>
                  <a:pt x="11722017" y="6514154"/>
                </a:cubicBezTo>
                <a:cubicBezTo>
                  <a:pt x="11722017" y="6514154"/>
                  <a:pt x="11722017" y="6514154"/>
                  <a:pt x="11688467" y="6514154"/>
                </a:cubicBezTo>
                <a:cubicBezTo>
                  <a:pt x="11688467" y="6514154"/>
                  <a:pt x="11688467" y="6514154"/>
                  <a:pt x="11731367" y="6396282"/>
                </a:cubicBezTo>
                <a:cubicBezTo>
                  <a:pt x="11731367" y="6396282"/>
                  <a:pt x="11731367" y="6396282"/>
                  <a:pt x="11706067" y="6396282"/>
                </a:cubicBezTo>
                <a:cubicBezTo>
                  <a:pt x="11706067" y="6396282"/>
                  <a:pt x="11706067" y="6396282"/>
                  <a:pt x="11663168" y="6514154"/>
                </a:cubicBezTo>
                <a:cubicBezTo>
                  <a:pt x="11663168" y="6514154"/>
                  <a:pt x="11663168" y="6514154"/>
                  <a:pt x="11629617" y="6514154"/>
                </a:cubicBezTo>
                <a:cubicBezTo>
                  <a:pt x="11629617" y="6514154"/>
                  <a:pt x="11629617" y="6514154"/>
                  <a:pt x="11680034" y="6375563"/>
                </a:cubicBezTo>
                <a:cubicBezTo>
                  <a:pt x="11680034" y="6375563"/>
                  <a:pt x="11680034" y="6375563"/>
                  <a:pt x="11710467" y="6292139"/>
                </a:cubicBezTo>
                <a:cubicBezTo>
                  <a:pt x="11643734" y="6310843"/>
                  <a:pt x="11594784" y="6372079"/>
                  <a:pt x="11594784" y="6444676"/>
                </a:cubicBezTo>
                <a:cubicBezTo>
                  <a:pt x="11594784" y="6519482"/>
                  <a:pt x="11646668" y="6582175"/>
                  <a:pt x="11716518" y="6598864"/>
                </a:cubicBezTo>
                <a:cubicBezTo>
                  <a:pt x="11716518" y="6598864"/>
                  <a:pt x="11716518" y="6598864"/>
                  <a:pt x="11745850" y="6518013"/>
                </a:cubicBezTo>
                <a:cubicBezTo>
                  <a:pt x="11745850" y="6518013"/>
                  <a:pt x="11745850" y="6518013"/>
                  <a:pt x="11797734" y="6375563"/>
                </a:cubicBezTo>
                <a:cubicBezTo>
                  <a:pt x="11797734" y="6375563"/>
                  <a:pt x="11797734" y="6375563"/>
                  <a:pt x="11859517" y="6375563"/>
                </a:cubicBezTo>
                <a:cubicBezTo>
                  <a:pt x="11876384" y="6375563"/>
                  <a:pt x="11885367" y="6388392"/>
                  <a:pt x="11879684" y="6404160"/>
                </a:cubicBezTo>
                <a:cubicBezTo>
                  <a:pt x="11879684" y="6404160"/>
                  <a:pt x="11879684" y="6404160"/>
                  <a:pt x="11844484" y="6500777"/>
                </a:cubicBezTo>
                <a:cubicBezTo>
                  <a:pt x="11841734" y="6508109"/>
                  <a:pt x="11833300" y="6514154"/>
                  <a:pt x="11825417" y="6514154"/>
                </a:cubicBezTo>
                <a:cubicBezTo>
                  <a:pt x="11825417" y="6514154"/>
                  <a:pt x="11825417" y="6514154"/>
                  <a:pt x="11780867" y="6514154"/>
                </a:cubicBezTo>
                <a:cubicBezTo>
                  <a:pt x="11780867" y="6514154"/>
                  <a:pt x="11780867" y="6514154"/>
                  <a:pt x="11748417" y="6603076"/>
                </a:cubicBezTo>
                <a:cubicBezTo>
                  <a:pt x="11750067" y="6603076"/>
                  <a:pt x="11751718" y="6603076"/>
                  <a:pt x="11753184" y="6603076"/>
                </a:cubicBezTo>
                <a:cubicBezTo>
                  <a:pt x="11840634" y="6603076"/>
                  <a:pt x="11911584" y="6532130"/>
                  <a:pt x="11911584" y="6444676"/>
                </a:cubicBezTo>
                <a:cubicBezTo>
                  <a:pt x="11911584" y="6357222"/>
                  <a:pt x="11840634" y="6286276"/>
                  <a:pt x="11753184" y="6286276"/>
                </a:cubicBezTo>
                <a:close/>
                <a:moveTo>
                  <a:pt x="0" y="6005623"/>
                </a:moveTo>
                <a:lnTo>
                  <a:pt x="12191999" y="6005623"/>
                </a:lnTo>
                <a:lnTo>
                  <a:pt x="12191999" y="6857999"/>
                </a:lnTo>
                <a:lnTo>
                  <a:pt x="0" y="6857999"/>
                </a:lnTo>
                <a:close/>
                <a:moveTo>
                  <a:pt x="0" y="4024422"/>
                </a:moveTo>
                <a:lnTo>
                  <a:pt x="12191999" y="4024422"/>
                </a:lnTo>
                <a:lnTo>
                  <a:pt x="12191999" y="5987623"/>
                </a:lnTo>
                <a:lnTo>
                  <a:pt x="0" y="5987623"/>
                </a:lnTo>
                <a:close/>
                <a:moveTo>
                  <a:pt x="0" y="0"/>
                </a:moveTo>
                <a:lnTo>
                  <a:pt x="12191999" y="0"/>
                </a:lnTo>
                <a:lnTo>
                  <a:pt x="12191999" y="4006422"/>
                </a:lnTo>
                <a:lnTo>
                  <a:pt x="0" y="4006422"/>
                </a:lnTo>
                <a:close/>
              </a:path>
            </a:pathLst>
          </a:custGeom>
          <a:solidFill>
            <a:schemeClr val="bg1">
              <a:lumMod val="7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0" name="Text Placeholder 4">
            <a:extLst>
              <a:ext uri="{FF2B5EF4-FFF2-40B4-BE49-F238E27FC236}">
                <a16:creationId xmlns:a16="http://schemas.microsoft.com/office/drawing/2014/main" id="{4BB19C53-64CF-46A0-B13A-39DA8FE8EF14}"/>
              </a:ext>
            </a:extLst>
          </p:cNvPr>
          <p:cNvSpPr>
            <a:spLocks noGrp="1"/>
          </p:cNvSpPr>
          <p:nvPr>
            <p:ph type="body" sz="quarter" idx="14" hasCustomPrompt="1"/>
          </p:nvPr>
        </p:nvSpPr>
        <p:spPr bwMode="white">
          <a:xfrm>
            <a:off x="304799" y="4481973"/>
            <a:ext cx="11590181" cy="1123384"/>
          </a:xfrm>
        </p:spPr>
        <p:txBody>
          <a:bodyPr wrap="square" tIns="0" rIns="0" bIns="0" anchor="ctr" anchorCtr="0">
            <a:spAutoFit/>
          </a:bodyPr>
          <a:lstStyle>
            <a:lvl1pPr marL="0" indent="0">
              <a:lnSpc>
                <a:spcPct val="90000"/>
              </a:lnSpc>
              <a:buNone/>
              <a:defRPr sz="4000">
                <a:latin typeface="+mj-lt"/>
              </a:defRPr>
            </a:lvl1pPr>
          </a:lstStyle>
          <a:p>
            <a:pPr lvl="0"/>
            <a:r>
              <a:rPr lang="en-US" dirty="0"/>
              <a:t>Long title, quote,</a:t>
            </a:r>
            <a:br>
              <a:rPr lang="en-US" dirty="0"/>
            </a:br>
            <a:r>
              <a:rPr lang="en-US" dirty="0"/>
              <a:t>or sentence</a:t>
            </a:r>
          </a:p>
        </p:txBody>
      </p:sp>
      <p:sp>
        <p:nvSpPr>
          <p:cNvPr id="4" name="Text Placeholder 3">
            <a:extLst>
              <a:ext uri="{FF2B5EF4-FFF2-40B4-BE49-F238E27FC236}">
                <a16:creationId xmlns:a16="http://schemas.microsoft.com/office/drawing/2014/main" id="{312D5B01-CD02-6A47-BEE9-3A7D01D10B37}"/>
              </a:ext>
            </a:extLst>
          </p:cNvPr>
          <p:cNvSpPr>
            <a:spLocks noGrp="1"/>
          </p:cNvSpPr>
          <p:nvPr>
            <p:ph type="body" sz="quarter" idx="23" hasCustomPrompt="1"/>
          </p:nvPr>
        </p:nvSpPr>
        <p:spPr bwMode="white">
          <a:xfrm>
            <a:off x="304799" y="6251212"/>
            <a:ext cx="11582401" cy="291618"/>
          </a:xfrm>
        </p:spPr>
        <p:txBody>
          <a:bodyPr wrap="square">
            <a:spAutoFit/>
          </a:bodyPr>
          <a:lstStyle>
            <a:lvl1pPr marL="0" indent="0">
              <a:buNone/>
              <a:defRPr sz="1400">
                <a:solidFill>
                  <a:schemeClr val="tx1"/>
                </a:solidFill>
              </a:defRPr>
            </a:lvl1pPr>
          </a:lstStyle>
          <a:p>
            <a:r>
              <a:rPr lang="en-US" dirty="0"/>
              <a:t>Attribution or source</a:t>
            </a:r>
          </a:p>
        </p:txBody>
      </p:sp>
    </p:spTree>
    <p:extLst>
      <p:ext uri="{BB962C8B-B14F-4D97-AF65-F5344CB8AC3E}">
        <p14:creationId xmlns:p14="http://schemas.microsoft.com/office/powerpoint/2010/main" val="23164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rgbClr val="E6E6E6"/>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8FC0354-FF3E-4D42-A5FC-BC26485E9DBC}"/>
              </a:ext>
            </a:extLst>
          </p:cNvPr>
          <p:cNvSpPr>
            <a:spLocks noGrp="1"/>
          </p:cNvSpPr>
          <p:nvPr>
            <p:ph type="pic" sz="quarter" idx="10" hasCustomPrompt="1"/>
          </p:nvPr>
        </p:nvSpPr>
        <p:spPr>
          <a:xfrm>
            <a:off x="0" y="0"/>
            <a:ext cx="12192000" cy="6858000"/>
          </a:xfrm>
          <a:solidFill>
            <a:schemeClr val="bg1">
              <a:lumMod val="75000"/>
            </a:schemeClr>
          </a:solidFill>
        </p:spPr>
        <p:txBody>
          <a:bodyPr tIns="0" rIns="0" bIns="914400" anchor="ctr" anchorCtr="0"/>
          <a:lstStyle>
            <a:lvl1pPr marL="0" indent="0" algn="ctr">
              <a:buNone/>
              <a:defRPr sz="1600">
                <a:solidFill>
                  <a:schemeClr val="bg1"/>
                </a:solidFill>
              </a:defRPr>
            </a:lvl1pPr>
          </a:lstStyle>
          <a:p>
            <a:r>
              <a:rPr lang="en-US" dirty="0"/>
              <a:t>Click icon to add photo</a:t>
            </a:r>
          </a:p>
        </p:txBody>
      </p:sp>
      <p:sp>
        <p:nvSpPr>
          <p:cNvPr id="2" name="Footer Placeholder 1">
            <a:extLst>
              <a:ext uri="{FF2B5EF4-FFF2-40B4-BE49-F238E27FC236}">
                <a16:creationId xmlns:a16="http://schemas.microsoft.com/office/drawing/2014/main" id="{5334B93A-935A-B163-4551-0F52BD5F1522}"/>
              </a:ext>
            </a:extLst>
          </p:cNvPr>
          <p:cNvSpPr>
            <a:spLocks noGrp="1"/>
          </p:cNvSpPr>
          <p:nvPr>
            <p:ph type="ftr" sz="quarter" idx="11"/>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7F2488BC-17A7-F9B5-9614-7D1F38A35075}"/>
              </a:ext>
            </a:extLst>
          </p:cNvPr>
          <p:cNvSpPr>
            <a:spLocks noGrp="1"/>
          </p:cNvSpPr>
          <p:nvPr>
            <p:ph type="sldNum" sz="quarter" idx="12"/>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422346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arge Quote &amp; Photo">
    <p:bg>
      <p:bgPr>
        <a:solidFill>
          <a:srgbClr val="E6E6E6"/>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611563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DF5E0FF3-EAED-4B67-B437-FE3B2979E5B1}"/>
              </a:ext>
            </a:extLst>
          </p:cNvPr>
          <p:cNvSpPr>
            <a:spLocks noGrp="1"/>
          </p:cNvSpPr>
          <p:nvPr>
            <p:ph type="title" hasCustomPrompt="1"/>
          </p:nvPr>
        </p:nvSpPr>
        <p:spPr>
          <a:xfrm>
            <a:off x="304800" y="304800"/>
            <a:ext cx="5495235" cy="2419893"/>
          </a:xfrm>
        </p:spPr>
        <p:txBody>
          <a:bodyPr wrap="square" tIns="0" anchor="t" anchorCtr="0">
            <a:spAutoFit/>
          </a:bodyPr>
          <a:lstStyle/>
          <a:p>
            <a:pPr marL="177800" indent="-177800"/>
            <a:r>
              <a:rPr lang="en-US" dirty="0"/>
              <a:t>“Type quote here and include quotation marks before and after text.”</a:t>
            </a:r>
          </a:p>
        </p:txBody>
      </p:sp>
      <p:cxnSp>
        <p:nvCxnSpPr>
          <p:cNvPr id="13" name="Straight Connector 12">
            <a:extLst>
              <a:ext uri="{FF2B5EF4-FFF2-40B4-BE49-F238E27FC236}">
                <a16:creationId xmlns:a16="http://schemas.microsoft.com/office/drawing/2014/main" id="{04AD888E-D9A4-0E4E-8B8C-50778FA440A5}"/>
              </a:ext>
            </a:extLst>
          </p:cNvPr>
          <p:cNvCxnSpPr>
            <a:cxnSpLocks/>
          </p:cNvCxnSpPr>
          <p:nvPr userDrawn="1"/>
        </p:nvCxnSpPr>
        <p:spPr>
          <a:xfrm>
            <a:off x="304800" y="6172200"/>
            <a:ext cx="547756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CEB07134-3C68-A24C-852D-70F78F1351E2}"/>
              </a:ext>
            </a:extLst>
          </p:cNvPr>
          <p:cNvSpPr>
            <a:spLocks noGrp="1"/>
          </p:cNvSpPr>
          <p:nvPr>
            <p:ph type="body" sz="quarter" idx="24" hasCustomPrompt="1"/>
          </p:nvPr>
        </p:nvSpPr>
        <p:spPr>
          <a:xfrm>
            <a:off x="304800" y="6251212"/>
            <a:ext cx="5486400" cy="348557"/>
          </a:xfrm>
        </p:spPr>
        <p:txBody>
          <a:bodyPr wrap="square">
            <a:spAutoFit/>
          </a:bodyPr>
          <a:lstStyle>
            <a:lvl1pPr marL="0" indent="0">
              <a:buNone/>
              <a:defRPr sz="1800"/>
            </a:lvl1pPr>
          </a:lstStyle>
          <a:p>
            <a:pPr lvl="0"/>
            <a:r>
              <a:rPr lang="en-US" dirty="0"/>
              <a:t>Name, Title, Company</a:t>
            </a:r>
          </a:p>
        </p:txBody>
      </p:sp>
      <p:sp>
        <p:nvSpPr>
          <p:cNvPr id="6" name="Picture Placeholder 5">
            <a:extLst>
              <a:ext uri="{FF2B5EF4-FFF2-40B4-BE49-F238E27FC236}">
                <a16:creationId xmlns:a16="http://schemas.microsoft.com/office/drawing/2014/main" id="{8EA70641-5692-C941-914E-5EFCB15017AB}"/>
              </a:ext>
            </a:extLst>
          </p:cNvPr>
          <p:cNvSpPr>
            <a:spLocks noGrp="1"/>
          </p:cNvSpPr>
          <p:nvPr>
            <p:ph type="pic" sz="quarter" idx="23" hasCustomPrompt="1"/>
          </p:nvPr>
        </p:nvSpPr>
        <p:spPr>
          <a:xfrm>
            <a:off x="6096000" y="0"/>
            <a:ext cx="6096000" cy="6858000"/>
          </a:xfrm>
          <a:solidFill>
            <a:schemeClr val="bg1">
              <a:lumMod val="75000"/>
            </a:schemeClr>
          </a:solidFill>
        </p:spPr>
        <p:txBody>
          <a:bodyPr bIns="2743200" anchor="ctr" anchorCtr="0"/>
          <a:lstStyle>
            <a:lvl1pPr marL="0" indent="0" algn="ctr">
              <a:buNone/>
              <a:defRPr sz="1200">
                <a:solidFill>
                  <a:schemeClr val="bg1"/>
                </a:solidFill>
              </a:defRPr>
            </a:lvl1pPr>
          </a:lstStyle>
          <a:p>
            <a:r>
              <a:rPr lang="en-US" dirty="0"/>
              <a:t>Click icon to add photo</a:t>
            </a:r>
          </a:p>
        </p:txBody>
      </p:sp>
    </p:spTree>
    <p:extLst>
      <p:ext uri="{BB962C8B-B14F-4D97-AF65-F5344CB8AC3E}">
        <p14:creationId xmlns:p14="http://schemas.microsoft.com/office/powerpoint/2010/main" val="203092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ide Photo and Content">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4267200" cy="20452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A0ECDE5-B896-FB4D-B677-6ABA81A39CFA}"/>
              </a:ext>
            </a:extLst>
          </p:cNvPr>
          <p:cNvSpPr/>
          <p:nvPr userDrawn="1"/>
        </p:nvSpPr>
        <p:spPr bwMode="ltGray">
          <a:xfrm>
            <a:off x="0" y="2045289"/>
            <a:ext cx="4267200" cy="914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1BF8AC14-C3D5-C532-6995-52754802D503}"/>
              </a:ext>
            </a:extLst>
          </p:cNvPr>
          <p:cNvSpPr>
            <a:spLocks noGrp="1"/>
          </p:cNvSpPr>
          <p:nvPr>
            <p:ph type="title" hasCustomPrompt="1"/>
          </p:nvPr>
        </p:nvSpPr>
        <p:spPr bwMode="black">
          <a:xfrm>
            <a:off x="304799" y="397384"/>
            <a:ext cx="3657601" cy="600934"/>
          </a:xfrm>
        </p:spPr>
        <p:txBody>
          <a:bodyPr wrap="square" tIns="0" rIns="0" bIns="0">
            <a:spAutoFit/>
          </a:bodyPr>
          <a:lstStyle>
            <a:lvl1pPr>
              <a:defRPr sz="4400">
                <a:solidFill>
                  <a:schemeClr val="tx1"/>
                </a:solidFill>
                <a:latin typeface="+mj-lt"/>
              </a:defRPr>
            </a:lvl1pPr>
          </a:lstStyle>
          <a:p>
            <a:r>
              <a:rPr lang="en-US" dirty="0"/>
              <a:t>Title</a:t>
            </a:r>
          </a:p>
        </p:txBody>
      </p:sp>
      <p:sp>
        <p:nvSpPr>
          <p:cNvPr id="10" name="Text Placeholder 9">
            <a:extLst>
              <a:ext uri="{FF2B5EF4-FFF2-40B4-BE49-F238E27FC236}">
                <a16:creationId xmlns:a16="http://schemas.microsoft.com/office/drawing/2014/main" id="{DC66D374-402D-F442-A773-209F3281EA68}"/>
              </a:ext>
            </a:extLst>
          </p:cNvPr>
          <p:cNvSpPr>
            <a:spLocks noGrp="1"/>
          </p:cNvSpPr>
          <p:nvPr>
            <p:ph type="body" sz="quarter" idx="15" hasCustomPrompt="1"/>
          </p:nvPr>
        </p:nvSpPr>
        <p:spPr>
          <a:xfrm>
            <a:off x="296826" y="2203471"/>
            <a:ext cx="3665574" cy="597856"/>
          </a:xfrm>
        </p:spPr>
        <p:txBody>
          <a:bodyPr wrap="square" anchor="ctr" anchorCtr="0">
            <a:spAutoFit/>
          </a:bodyPr>
          <a:lstStyle>
            <a:lvl1pPr marL="0" indent="0">
              <a:buNone/>
              <a:defRPr sz="1800"/>
            </a:lvl1pPr>
          </a:lstStyle>
          <a:p>
            <a:pPr lvl="0"/>
            <a:r>
              <a:rPr lang="en-US" dirty="0"/>
              <a:t>Secondary level text goes here. Lorem ipsum dolor sit </a:t>
            </a:r>
            <a:r>
              <a:rPr lang="en-US" dirty="0" err="1"/>
              <a:t>amet</a:t>
            </a:r>
            <a:r>
              <a:rPr lang="en-US" dirty="0"/>
              <a:t>.</a:t>
            </a:r>
          </a:p>
        </p:txBody>
      </p:sp>
      <p:sp>
        <p:nvSpPr>
          <p:cNvPr id="15" name="Text Placeholder 2">
            <a:extLst>
              <a:ext uri="{FF2B5EF4-FFF2-40B4-BE49-F238E27FC236}">
                <a16:creationId xmlns:a16="http://schemas.microsoft.com/office/drawing/2014/main" id="{8751B218-DDD4-4C23-94D2-8AEB4102C299}"/>
              </a:ext>
            </a:extLst>
          </p:cNvPr>
          <p:cNvSpPr>
            <a:spLocks noGrp="1"/>
          </p:cNvSpPr>
          <p:nvPr>
            <p:ph type="body" idx="1" hasCustomPrompt="1"/>
          </p:nvPr>
        </p:nvSpPr>
        <p:spPr>
          <a:xfrm>
            <a:off x="304800" y="3327778"/>
            <a:ext cx="3657600" cy="873316"/>
          </a:xfrm>
        </p:spPr>
        <p:txBody>
          <a:bodyPr/>
          <a:lstStyle>
            <a:lvl1pPr>
              <a:defRPr sz="1600"/>
            </a:lvl1p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sp>
        <p:nvSpPr>
          <p:cNvPr id="16" name="Text Placeholder 2">
            <a:extLst>
              <a:ext uri="{FF2B5EF4-FFF2-40B4-BE49-F238E27FC236}">
                <a16:creationId xmlns:a16="http://schemas.microsoft.com/office/drawing/2014/main" id="{AF4FD9B5-0043-474D-BBE4-602A7F33CC64}"/>
              </a:ext>
            </a:extLst>
          </p:cNvPr>
          <p:cNvSpPr>
            <a:spLocks noGrp="1"/>
          </p:cNvSpPr>
          <p:nvPr>
            <p:ph type="body" idx="33" hasCustomPrompt="1"/>
          </p:nvPr>
        </p:nvSpPr>
        <p:spPr>
          <a:xfrm>
            <a:off x="304800" y="4498657"/>
            <a:ext cx="3657600" cy="873316"/>
          </a:xfrm>
        </p:spPr>
        <p:txBody>
          <a:bodyPr/>
          <a:lstStyle>
            <a:lvl1pPr>
              <a:defRPr sz="1600"/>
            </a:lvl1p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p:txBody>
      </p:sp>
      <p:grpSp>
        <p:nvGrpSpPr>
          <p:cNvPr id="6" name="Group 5">
            <a:extLst>
              <a:ext uri="{FF2B5EF4-FFF2-40B4-BE49-F238E27FC236}">
                <a16:creationId xmlns:a16="http://schemas.microsoft.com/office/drawing/2014/main" id="{26C93313-5C7D-47F1-9938-FD5AE1BF45B6}"/>
              </a:ext>
            </a:extLst>
          </p:cNvPr>
          <p:cNvGrpSpPr/>
          <p:nvPr userDrawn="1"/>
        </p:nvGrpSpPr>
        <p:grpSpPr>
          <a:xfrm>
            <a:off x="304800" y="3257458"/>
            <a:ext cx="3657600" cy="1166547"/>
            <a:chOff x="296826" y="3532761"/>
            <a:chExt cx="3459129" cy="1166547"/>
          </a:xfrm>
        </p:grpSpPr>
        <p:cxnSp>
          <p:nvCxnSpPr>
            <p:cNvPr id="28" name="Straight Connector 27">
              <a:extLst>
                <a:ext uri="{FF2B5EF4-FFF2-40B4-BE49-F238E27FC236}">
                  <a16:creationId xmlns:a16="http://schemas.microsoft.com/office/drawing/2014/main" id="{0AF580AC-46C0-1F40-84DD-2BC5E26D00D7}"/>
                </a:ext>
              </a:extLst>
            </p:cNvPr>
            <p:cNvCxnSpPr>
              <a:cxnSpLocks/>
            </p:cNvCxnSpPr>
            <p:nvPr userDrawn="1"/>
          </p:nvCxnSpPr>
          <p:spPr>
            <a:xfrm>
              <a:off x="296826" y="3532761"/>
              <a:ext cx="3459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AA79F3-4B6D-A247-B9EE-7EA4867AE92C}"/>
                </a:ext>
              </a:extLst>
            </p:cNvPr>
            <p:cNvCxnSpPr>
              <a:cxnSpLocks/>
            </p:cNvCxnSpPr>
            <p:nvPr userDrawn="1"/>
          </p:nvCxnSpPr>
          <p:spPr>
            <a:xfrm>
              <a:off x="296826" y="4699308"/>
              <a:ext cx="3459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Picture Placeholder 2">
            <a:extLst>
              <a:ext uri="{FF2B5EF4-FFF2-40B4-BE49-F238E27FC236}">
                <a16:creationId xmlns:a16="http://schemas.microsoft.com/office/drawing/2014/main" id="{CAAA4B92-4A3B-FE4A-BAB2-B95CDF36E17D}"/>
              </a:ext>
            </a:extLst>
          </p:cNvPr>
          <p:cNvSpPr>
            <a:spLocks noGrp="1"/>
          </p:cNvSpPr>
          <p:nvPr>
            <p:ph type="pic" sz="quarter" idx="32" hasCustomPrompt="1"/>
          </p:nvPr>
        </p:nvSpPr>
        <p:spPr>
          <a:xfrm>
            <a:off x="4267200" y="0"/>
            <a:ext cx="7924800" cy="6858000"/>
          </a:xfrm>
          <a:solidFill>
            <a:schemeClr val="bg1">
              <a:lumMod val="75000"/>
            </a:schemeClr>
          </a:solidFill>
        </p:spPr>
        <p:txBody>
          <a:bodyPr bIns="2743200" anchor="ctr" anchorCtr="0"/>
          <a:lstStyle>
            <a:lvl1pPr marL="0" indent="0" algn="ctr">
              <a:buNone/>
              <a:defRPr sz="1200">
                <a:solidFill>
                  <a:schemeClr val="bg1"/>
                </a:solidFill>
              </a:defRPr>
            </a:lvl1pPr>
          </a:lstStyle>
          <a:p>
            <a:r>
              <a:rPr lang="en-US" dirty="0"/>
              <a:t>Click icon to add photo</a:t>
            </a:r>
          </a:p>
        </p:txBody>
      </p:sp>
      <p:sp>
        <p:nvSpPr>
          <p:cNvPr id="2" name="Footer Placeholder 1">
            <a:extLst>
              <a:ext uri="{FF2B5EF4-FFF2-40B4-BE49-F238E27FC236}">
                <a16:creationId xmlns:a16="http://schemas.microsoft.com/office/drawing/2014/main" id="{F7C0F089-5F37-3D4F-865E-45368C063AA9}"/>
              </a:ext>
            </a:extLst>
          </p:cNvPr>
          <p:cNvSpPr>
            <a:spLocks noGrp="1"/>
          </p:cNvSpPr>
          <p:nvPr>
            <p:ph type="ftr" sz="quarter" idx="34"/>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1BD86103-9183-1906-F3E5-5B89114C309E}"/>
              </a:ext>
            </a:extLst>
          </p:cNvPr>
          <p:cNvSpPr>
            <a:spLocks noGrp="1"/>
          </p:cNvSpPr>
          <p:nvPr>
            <p:ph type="sldNum" sz="quarter" idx="35"/>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114367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88">
          <p15:clr>
            <a:srgbClr val="FBAE40"/>
          </p15:clr>
        </p15:guide>
        <p15:guide id="2" orient="horz" pos="1864">
          <p15:clr>
            <a:srgbClr val="FBAE40"/>
          </p15:clr>
        </p15:guide>
        <p15:guide id="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rge Photo with Content">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EC55A16-E0A0-C041-920C-88AF84A37F15}"/>
              </a:ext>
            </a:extLst>
          </p:cNvPr>
          <p:cNvSpPr/>
          <p:nvPr userDrawn="1"/>
        </p:nvSpPr>
        <p:spPr bwMode="ltGray">
          <a:xfrm>
            <a:off x="0" y="0"/>
            <a:ext cx="6096000" cy="12953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CA6D17E-E002-6C40-99AE-60D6AED6150A}"/>
              </a:ext>
            </a:extLst>
          </p:cNvPr>
          <p:cNvSpPr/>
          <p:nvPr userDrawn="1"/>
        </p:nvSpPr>
        <p:spPr bwMode="ltGray">
          <a:xfrm>
            <a:off x="0" y="1295399"/>
            <a:ext cx="6096000" cy="3389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8C21ECF7-7914-B74D-9806-A86E1D19B8E5}"/>
              </a:ext>
            </a:extLst>
          </p:cNvPr>
          <p:cNvSpPr>
            <a:spLocks noGrp="1"/>
          </p:cNvSpPr>
          <p:nvPr>
            <p:ph type="title" hasCustomPrompt="1"/>
          </p:nvPr>
        </p:nvSpPr>
        <p:spPr>
          <a:xfrm>
            <a:off x="304800" y="397384"/>
            <a:ext cx="5490000" cy="600934"/>
          </a:xfrm>
        </p:spPr>
        <p:txBody>
          <a:bodyPr wrap="square" tIns="0" rIns="0" bIns="0">
            <a:spAutoFit/>
          </a:bodyPr>
          <a:lstStyle>
            <a:lvl1pPr>
              <a:tabLst>
                <a:tab pos="519113" algn="l"/>
              </a:tabLst>
              <a:defRPr sz="4400">
                <a:latin typeface="+mj-lt"/>
              </a:defRPr>
            </a:lvl1pPr>
          </a:lstStyle>
          <a:p>
            <a:r>
              <a:rPr lang="en-US" dirty="0"/>
              <a:t>Title</a:t>
            </a:r>
          </a:p>
        </p:txBody>
      </p:sp>
      <p:sp>
        <p:nvSpPr>
          <p:cNvPr id="14" name="Text Placeholder 2">
            <a:extLst>
              <a:ext uri="{FF2B5EF4-FFF2-40B4-BE49-F238E27FC236}">
                <a16:creationId xmlns:a16="http://schemas.microsoft.com/office/drawing/2014/main" id="{95079F8D-32D4-4B6A-996F-97B3E3F82A8E}"/>
              </a:ext>
            </a:extLst>
          </p:cNvPr>
          <p:cNvSpPr>
            <a:spLocks noGrp="1"/>
          </p:cNvSpPr>
          <p:nvPr>
            <p:ph type="body" idx="43" hasCustomPrompt="1"/>
          </p:nvPr>
        </p:nvSpPr>
        <p:spPr>
          <a:xfrm>
            <a:off x="304800" y="1610089"/>
            <a:ext cx="5490000" cy="2680990"/>
          </a:xfrm>
        </p:spPr>
        <p:txBody>
          <a:bodyPr/>
          <a:lstStyle>
            <a:lvl1pPr>
              <a:defRPr sz="1400"/>
            </a:lvl1pPr>
          </a:lstStyle>
          <a:p>
            <a:pPr lvl="0"/>
            <a:r>
              <a:rPr lang="en-US" dirty="0"/>
              <a:t>If there is smaller text that would go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sed nisi vitae </a:t>
            </a:r>
            <a:r>
              <a:rPr lang="en-US" dirty="0" err="1"/>
              <a:t>risus</a:t>
            </a:r>
            <a:r>
              <a:rPr lang="en-US" dirty="0"/>
              <a:t> </a:t>
            </a:r>
            <a:r>
              <a:rPr lang="en-US" dirty="0" err="1"/>
              <a:t>rhoncus</a:t>
            </a:r>
            <a:r>
              <a:rPr lang="en-US" dirty="0"/>
              <a:t> </a:t>
            </a:r>
            <a:r>
              <a:rPr lang="en-US" dirty="0" err="1"/>
              <a:t>condimentum</a:t>
            </a:r>
            <a:r>
              <a:rPr lang="en-US" dirty="0"/>
              <a:t>. </a:t>
            </a:r>
          </a:p>
          <a:p>
            <a:pPr lvl="0"/>
            <a:r>
              <a:rPr lang="en-US" dirty="0" err="1"/>
              <a:t>Phasellus</a:t>
            </a:r>
            <a:r>
              <a:rPr lang="en-US" dirty="0"/>
              <a:t> in </a:t>
            </a:r>
            <a:r>
              <a:rPr lang="en-US" dirty="0" err="1"/>
              <a:t>hendrerit</a:t>
            </a:r>
            <a:r>
              <a:rPr lang="en-US" dirty="0"/>
              <a:t> magna, a </a:t>
            </a:r>
            <a:r>
              <a:rPr lang="en-US" dirty="0" err="1"/>
              <a:t>accumsan</a:t>
            </a:r>
            <a:r>
              <a:rPr lang="en-US" dirty="0"/>
              <a:t> </a:t>
            </a:r>
            <a:r>
              <a:rPr lang="en-US" dirty="0" err="1"/>
              <a:t>velit</a:t>
            </a:r>
            <a:r>
              <a:rPr lang="en-US" dirty="0"/>
              <a:t>. Morbi </a:t>
            </a:r>
            <a:r>
              <a:rPr lang="en-US" dirty="0" err="1"/>
              <a:t>aliquam</a:t>
            </a:r>
            <a:r>
              <a:rPr lang="en-US" dirty="0"/>
              <a:t> magna </a:t>
            </a:r>
            <a:r>
              <a:rPr lang="en-US" dirty="0" err="1"/>
              <a:t>eu</a:t>
            </a:r>
            <a:r>
              <a:rPr lang="en-US" dirty="0"/>
              <a:t> </a:t>
            </a:r>
            <a:r>
              <a:rPr lang="en-US" dirty="0" err="1"/>
              <a:t>metus</a:t>
            </a:r>
            <a:r>
              <a:rPr lang="en-US" dirty="0"/>
              <a:t> </a:t>
            </a:r>
            <a:r>
              <a:rPr lang="en-US" dirty="0" err="1"/>
              <a:t>molestie</a:t>
            </a:r>
            <a:r>
              <a:rPr lang="en-US" dirty="0"/>
              <a:t> </a:t>
            </a:r>
            <a:r>
              <a:rPr lang="en-US" dirty="0" err="1"/>
              <a:t>fringilla</a:t>
            </a:r>
            <a:r>
              <a:rPr lang="en-US" dirty="0"/>
              <a:t>. </a:t>
            </a:r>
            <a:r>
              <a:rPr lang="en-US" dirty="0" err="1"/>
              <a:t>Suspendisse</a:t>
            </a:r>
            <a:r>
              <a:rPr lang="en-US" dirty="0"/>
              <a:t> </a:t>
            </a:r>
            <a:r>
              <a:rPr lang="en-US" dirty="0" err="1"/>
              <a:t>leo</a:t>
            </a:r>
            <a:r>
              <a:rPr lang="en-US" dirty="0"/>
              <a:t> </a:t>
            </a:r>
            <a:r>
              <a:rPr lang="en-US" dirty="0" err="1"/>
              <a:t>erat</a:t>
            </a:r>
            <a:r>
              <a:rPr lang="en-US" dirty="0"/>
              <a:t>, </a:t>
            </a:r>
            <a:r>
              <a:rPr lang="en-US" dirty="0" err="1"/>
              <a:t>condimentum</a:t>
            </a:r>
            <a:r>
              <a:rPr lang="en-US" dirty="0"/>
              <a:t> sed eros in, vestibulum </a:t>
            </a:r>
            <a:r>
              <a:rPr lang="en-US" dirty="0" err="1"/>
              <a:t>tincidunt</a:t>
            </a:r>
            <a:r>
              <a:rPr lang="en-US" dirty="0"/>
              <a:t> </a:t>
            </a:r>
            <a:r>
              <a:rPr lang="en-US" dirty="0" err="1"/>
              <a:t>elit</a:t>
            </a:r>
            <a:r>
              <a:rPr lang="en-US" dirty="0"/>
              <a:t>. </a:t>
            </a:r>
            <a:r>
              <a:rPr lang="en-US" dirty="0" err="1"/>
              <a:t>Pellentesque</a:t>
            </a:r>
            <a:r>
              <a:rPr lang="en-US" dirty="0"/>
              <a:t> </a:t>
            </a:r>
            <a:r>
              <a:rPr lang="en-US" dirty="0" err="1"/>
              <a:t>lacus</a:t>
            </a:r>
            <a:r>
              <a:rPr lang="en-US" dirty="0"/>
              <a:t> </a:t>
            </a:r>
            <a:r>
              <a:rPr lang="en-US" dirty="0" err="1"/>
              <a:t>arcu</a:t>
            </a:r>
            <a:r>
              <a:rPr lang="en-US" dirty="0"/>
              <a:t>, </a:t>
            </a:r>
            <a:r>
              <a:rPr lang="en-US" dirty="0" err="1"/>
              <a:t>varius</a:t>
            </a:r>
            <a:r>
              <a:rPr lang="en-US" dirty="0"/>
              <a:t> </a:t>
            </a:r>
            <a:r>
              <a:rPr lang="en-US" dirty="0" err="1"/>
              <a:t>nec</a:t>
            </a:r>
            <a:r>
              <a:rPr lang="en-US" dirty="0"/>
              <a:t> </a:t>
            </a:r>
            <a:r>
              <a:rPr lang="en-US" dirty="0" err="1"/>
              <a:t>urna</a:t>
            </a:r>
            <a:r>
              <a:rPr lang="en-US" dirty="0"/>
              <a:t> sed, </a:t>
            </a:r>
            <a:r>
              <a:rPr lang="en-US" dirty="0" err="1"/>
              <a:t>malesuada</a:t>
            </a:r>
            <a:r>
              <a:rPr lang="en-US" dirty="0"/>
              <a:t> </a:t>
            </a:r>
            <a:r>
              <a:rPr lang="en-US" dirty="0" err="1"/>
              <a:t>lobortis</a:t>
            </a:r>
            <a:r>
              <a:rPr lang="en-US" dirty="0"/>
              <a:t> </a:t>
            </a:r>
            <a:r>
              <a:rPr lang="en-US" dirty="0" err="1"/>
              <a:t>augue</a:t>
            </a:r>
            <a:r>
              <a:rPr lang="en-US" dirty="0"/>
              <a:t>. </a:t>
            </a:r>
            <a:r>
              <a:rPr lang="en-US" dirty="0" err="1"/>
              <a:t>Curabitur</a:t>
            </a:r>
            <a:r>
              <a:rPr lang="en-US" dirty="0"/>
              <a:t> a diam ac diam </a:t>
            </a:r>
            <a:r>
              <a:rPr lang="en-US" dirty="0" err="1"/>
              <a:t>rhoncus</a:t>
            </a:r>
            <a:r>
              <a:rPr lang="en-US" dirty="0"/>
              <a:t> </a:t>
            </a:r>
            <a:r>
              <a:rPr lang="en-US" dirty="0" err="1"/>
              <a:t>molestie</a:t>
            </a:r>
            <a:r>
              <a:rPr lang="en-US" dirty="0"/>
              <a:t> porta vel diam. Nam in </a:t>
            </a:r>
            <a:r>
              <a:rPr lang="en-US" dirty="0" err="1"/>
              <a:t>commodo</a:t>
            </a:r>
            <a:r>
              <a:rPr lang="en-US" dirty="0"/>
              <a:t> </a:t>
            </a:r>
            <a:r>
              <a:rPr lang="en-US" dirty="0" err="1"/>
              <a:t>massa</a:t>
            </a:r>
            <a:r>
              <a:rPr lang="en-US" dirty="0"/>
              <a:t>.</a:t>
            </a:r>
          </a:p>
          <a:p>
            <a:pPr lvl="0"/>
            <a:r>
              <a:rPr lang="en-US" dirty="0" err="1"/>
              <a:t>Quisque</a:t>
            </a:r>
            <a:r>
              <a:rPr lang="en-US" dirty="0"/>
              <a:t> </a:t>
            </a:r>
            <a:r>
              <a:rPr lang="en-US" dirty="0" err="1"/>
              <a:t>pretium</a:t>
            </a:r>
            <a:r>
              <a:rPr lang="en-US" dirty="0"/>
              <a:t> </a:t>
            </a:r>
            <a:r>
              <a:rPr lang="en-US" dirty="0" err="1"/>
              <a:t>venenatis</a:t>
            </a:r>
            <a:r>
              <a:rPr lang="en-US" dirty="0"/>
              <a:t> </a:t>
            </a:r>
            <a:r>
              <a:rPr lang="en-US" dirty="0" err="1"/>
              <a:t>erat</a:t>
            </a:r>
            <a:r>
              <a:rPr lang="en-US" dirty="0"/>
              <a:t> ac </a:t>
            </a:r>
            <a:r>
              <a:rPr lang="en-US" dirty="0" err="1"/>
              <a:t>mattis</a:t>
            </a:r>
            <a:r>
              <a:rPr lang="en-US" dirty="0"/>
              <a:t>. In auctor </a:t>
            </a:r>
            <a:r>
              <a:rPr lang="en-US" dirty="0" err="1"/>
              <a:t>enim</a:t>
            </a:r>
            <a:r>
              <a:rPr lang="en-US" dirty="0"/>
              <a:t> vel ante </a:t>
            </a:r>
            <a:r>
              <a:rPr lang="en-US" dirty="0" err="1"/>
              <a:t>pretium</a:t>
            </a:r>
            <a:r>
              <a:rPr lang="en-US" dirty="0"/>
              <a:t>, vel </a:t>
            </a:r>
            <a:r>
              <a:rPr lang="en-US" dirty="0" err="1"/>
              <a:t>laoreet</a:t>
            </a:r>
            <a:r>
              <a:rPr lang="en-US" dirty="0"/>
              <a:t> lorem </a:t>
            </a:r>
            <a:r>
              <a:rPr lang="en-US" dirty="0" err="1"/>
              <a:t>aliquet</a:t>
            </a:r>
            <a:r>
              <a:rPr lang="en-US" dirty="0"/>
              <a:t>. </a:t>
            </a:r>
            <a:r>
              <a:rPr lang="en-US" dirty="0" err="1"/>
              <a:t>Fusce</a:t>
            </a:r>
            <a:r>
              <a:rPr lang="en-US" dirty="0"/>
              <a:t> at </a:t>
            </a:r>
            <a:r>
              <a:rPr lang="en-US" dirty="0" err="1"/>
              <a:t>mauris</a:t>
            </a:r>
            <a:r>
              <a:rPr lang="en-US" dirty="0"/>
              <a:t> </a:t>
            </a:r>
            <a:r>
              <a:rPr lang="en-US" dirty="0" err="1"/>
              <a:t>elementum</a:t>
            </a:r>
            <a:r>
              <a:rPr lang="en-US" dirty="0"/>
              <a:t>, dictum </a:t>
            </a:r>
            <a:r>
              <a:rPr lang="en-US" dirty="0" err="1"/>
              <a:t>nunc</a:t>
            </a:r>
            <a:r>
              <a:rPr lang="en-US" dirty="0"/>
              <a:t> </a:t>
            </a:r>
            <a:r>
              <a:rPr lang="en-US" dirty="0" err="1"/>
              <a:t>eget</a:t>
            </a:r>
            <a:r>
              <a:rPr lang="en-US" dirty="0"/>
              <a:t>, </a:t>
            </a:r>
            <a:r>
              <a:rPr lang="en-US" dirty="0" err="1"/>
              <a:t>fringilla</a:t>
            </a:r>
            <a:r>
              <a:rPr lang="en-US" dirty="0"/>
              <a:t> ex. </a:t>
            </a:r>
            <a:r>
              <a:rPr lang="en-US" dirty="0" err="1"/>
              <a:t>Fusce</a:t>
            </a:r>
            <a:r>
              <a:rPr lang="en-US" dirty="0"/>
              <a:t> </a:t>
            </a:r>
            <a:r>
              <a:rPr lang="en-US" dirty="0" err="1"/>
              <a:t>arcu</a:t>
            </a:r>
            <a:r>
              <a:rPr lang="en-US" dirty="0"/>
              <a:t> </a:t>
            </a:r>
            <a:r>
              <a:rPr lang="en-US" dirty="0" err="1"/>
              <a:t>felis</a:t>
            </a:r>
            <a:r>
              <a:rPr lang="en-US" dirty="0"/>
              <a:t>, </a:t>
            </a:r>
            <a:r>
              <a:rPr lang="en-US" dirty="0" err="1"/>
              <a:t>vehicula</a:t>
            </a:r>
            <a:r>
              <a:rPr lang="en-US" dirty="0"/>
              <a:t> </a:t>
            </a:r>
            <a:r>
              <a:rPr lang="en-US" dirty="0" err="1"/>
              <a:t>quis</a:t>
            </a:r>
            <a:r>
              <a:rPr lang="en-US" dirty="0"/>
              <a:t> </a:t>
            </a:r>
            <a:r>
              <a:rPr lang="en-US" dirty="0" err="1"/>
              <a:t>feugiat</a:t>
            </a:r>
            <a:r>
              <a:rPr lang="en-US" dirty="0"/>
              <a:t> sed, </a:t>
            </a:r>
            <a:r>
              <a:rPr lang="en-US" dirty="0" err="1"/>
              <a:t>aliquet</a:t>
            </a:r>
            <a:r>
              <a:rPr lang="en-US" dirty="0"/>
              <a:t> </a:t>
            </a:r>
            <a:r>
              <a:rPr lang="en-US" dirty="0" err="1"/>
              <a:t>quis</a:t>
            </a:r>
            <a:r>
              <a:rPr lang="en-US" dirty="0"/>
              <a:t> eros.</a:t>
            </a:r>
          </a:p>
        </p:txBody>
      </p:sp>
      <p:sp>
        <p:nvSpPr>
          <p:cNvPr id="13" name="Text Placeholder 2">
            <a:extLst>
              <a:ext uri="{FF2B5EF4-FFF2-40B4-BE49-F238E27FC236}">
                <a16:creationId xmlns:a16="http://schemas.microsoft.com/office/drawing/2014/main" id="{3395DE6A-59EA-4262-8B12-C421BAF14CAD}"/>
              </a:ext>
            </a:extLst>
          </p:cNvPr>
          <p:cNvSpPr>
            <a:spLocks noGrp="1"/>
          </p:cNvSpPr>
          <p:nvPr>
            <p:ph type="body" idx="42" hasCustomPrompt="1"/>
          </p:nvPr>
        </p:nvSpPr>
        <p:spPr>
          <a:xfrm>
            <a:off x="301808" y="4947906"/>
            <a:ext cx="5490000" cy="291618"/>
          </a:xfrm>
        </p:spPr>
        <p:txBody>
          <a:bodyPr/>
          <a:lstStyle/>
          <a:p>
            <a:pPr lvl="0"/>
            <a:r>
              <a:rPr lang="en-US" dirty="0"/>
              <a:t>SECTION TITLE</a:t>
            </a:r>
          </a:p>
        </p:txBody>
      </p:sp>
      <p:sp>
        <p:nvSpPr>
          <p:cNvPr id="12" name="Text Placeholder 2">
            <a:extLst>
              <a:ext uri="{FF2B5EF4-FFF2-40B4-BE49-F238E27FC236}">
                <a16:creationId xmlns:a16="http://schemas.microsoft.com/office/drawing/2014/main" id="{90DB020F-406C-4AED-9242-A64F55F87868}"/>
              </a:ext>
            </a:extLst>
          </p:cNvPr>
          <p:cNvSpPr>
            <a:spLocks noGrp="1"/>
          </p:cNvSpPr>
          <p:nvPr>
            <p:ph type="body" idx="41" hasCustomPrompt="1"/>
          </p:nvPr>
        </p:nvSpPr>
        <p:spPr>
          <a:xfrm>
            <a:off x="301808" y="5353603"/>
            <a:ext cx="5490000" cy="833305"/>
          </a:xfrm>
        </p:spPr>
        <p:txBody>
          <a:bodyPr/>
          <a:lstStyle>
            <a:lvl2pPr>
              <a:defRPr sz="1400"/>
            </a:lvl2pPr>
          </a:lstStyle>
          <a:p>
            <a:pPr lvl="1"/>
            <a:r>
              <a:rPr lang="en-US" dirty="0"/>
              <a:t>Bullet point 1</a:t>
            </a:r>
          </a:p>
          <a:p>
            <a:pPr lvl="1"/>
            <a:r>
              <a:rPr lang="en-US" dirty="0"/>
              <a:t>Bullet point 2</a:t>
            </a:r>
          </a:p>
          <a:p>
            <a:pPr lvl="1"/>
            <a:r>
              <a:rPr lang="en-US" dirty="0"/>
              <a:t>Bullet point 3</a:t>
            </a:r>
          </a:p>
        </p:txBody>
      </p:sp>
      <p:sp>
        <p:nvSpPr>
          <p:cNvPr id="7" name="Picture Placeholder 6">
            <a:extLst>
              <a:ext uri="{FF2B5EF4-FFF2-40B4-BE49-F238E27FC236}">
                <a16:creationId xmlns:a16="http://schemas.microsoft.com/office/drawing/2014/main" id="{D36C4653-60FA-1D42-8CA9-AE0A9AEA31C1}"/>
              </a:ext>
            </a:extLst>
          </p:cNvPr>
          <p:cNvSpPr>
            <a:spLocks noGrp="1"/>
          </p:cNvSpPr>
          <p:nvPr>
            <p:ph type="pic" sz="quarter" idx="10" hasCustomPrompt="1"/>
          </p:nvPr>
        </p:nvSpPr>
        <p:spPr>
          <a:xfrm>
            <a:off x="6096000" y="0"/>
            <a:ext cx="6096000" cy="6858000"/>
          </a:xfrm>
          <a:solidFill>
            <a:schemeClr val="bg1">
              <a:lumMod val="75000"/>
            </a:schemeClr>
          </a:solidFill>
        </p:spPr>
        <p:txBody>
          <a:bodyPr bIns="2743200" anchor="ctr" anchorCtr="0"/>
          <a:lstStyle>
            <a:lvl1pPr marL="0" indent="0" algn="ctr">
              <a:buNone/>
              <a:defRPr sz="1200">
                <a:solidFill>
                  <a:schemeClr val="bg1"/>
                </a:solidFill>
              </a:defRPr>
            </a:lvl1pPr>
          </a:lstStyle>
          <a:p>
            <a:r>
              <a:rPr lang="en-US" dirty="0"/>
              <a:t>Click icon to add photo</a:t>
            </a:r>
          </a:p>
        </p:txBody>
      </p:sp>
      <p:cxnSp>
        <p:nvCxnSpPr>
          <p:cNvPr id="19" name="Straight Connector 18">
            <a:extLst>
              <a:ext uri="{FF2B5EF4-FFF2-40B4-BE49-F238E27FC236}">
                <a16:creationId xmlns:a16="http://schemas.microsoft.com/office/drawing/2014/main" id="{D4FD7FBD-E4D9-41A5-938B-2A7406A02ADE}"/>
              </a:ext>
            </a:extLst>
          </p:cNvPr>
          <p:cNvCxnSpPr>
            <a:cxnSpLocks/>
          </p:cNvCxnSpPr>
          <p:nvPr userDrawn="1"/>
        </p:nvCxnSpPr>
        <p:spPr>
          <a:xfrm>
            <a:off x="304800" y="5260120"/>
            <a:ext cx="549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7E5C1EE1-C4A2-4686-B31A-6AD28EC68E65}"/>
              </a:ext>
            </a:extLst>
          </p:cNvPr>
          <p:cNvSpPr>
            <a:spLocks noGrp="1"/>
          </p:cNvSpPr>
          <p:nvPr>
            <p:ph type="ftr" sz="quarter" idx="44"/>
          </p:nvPr>
        </p:nvSpPr>
        <p:spPr/>
        <p:txBody>
          <a:bodyPr/>
          <a:lstStyle/>
          <a:p>
            <a:r>
              <a:rPr lang="en-US"/>
              <a:t>Private / HP Confidential / Internal Use Only</a:t>
            </a:r>
            <a:endParaRPr lang="en-US" dirty="0"/>
          </a:p>
        </p:txBody>
      </p:sp>
      <p:sp>
        <p:nvSpPr>
          <p:cNvPr id="3" name="Slide Number Placeholder 2">
            <a:extLst>
              <a:ext uri="{FF2B5EF4-FFF2-40B4-BE49-F238E27FC236}">
                <a16:creationId xmlns:a16="http://schemas.microsoft.com/office/drawing/2014/main" id="{C877B671-5A25-1367-39BC-46FAB01D96DB}"/>
              </a:ext>
            </a:extLst>
          </p:cNvPr>
          <p:cNvSpPr>
            <a:spLocks noGrp="1"/>
          </p:cNvSpPr>
          <p:nvPr>
            <p:ph type="sldNum" sz="quarter" idx="45"/>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96334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15">
          <p15:clr>
            <a:srgbClr val="FBAE40"/>
          </p15:clr>
        </p15:guide>
        <p15:guide id="2" orient="horz" pos="2951">
          <p15:clr>
            <a:srgbClr val="FBAE40"/>
          </p15:clr>
        </p15:guide>
        <p15:guide id="3">
          <p15:clr>
            <a:srgbClr val="FBAE40"/>
          </p15:clr>
        </p15:guide>
        <p15:guide id="4"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rge Statistic">
    <p:bg>
      <p:bgPr>
        <a:solidFill>
          <a:schemeClr val="accent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12723C-5406-0349-9FCB-4724CD8B3A53}"/>
              </a:ext>
            </a:extLst>
          </p:cNvPr>
          <p:cNvSpPr>
            <a:spLocks noGrp="1"/>
          </p:cNvSpPr>
          <p:nvPr>
            <p:ph type="body" sz="quarter" idx="11" hasCustomPrompt="1"/>
          </p:nvPr>
        </p:nvSpPr>
        <p:spPr>
          <a:xfrm>
            <a:off x="899319" y="1310878"/>
            <a:ext cx="10393362" cy="3626644"/>
          </a:xfrm>
        </p:spPr>
        <p:txBody>
          <a:bodyPr anchor="t" anchorCtr="0">
            <a:normAutofit/>
          </a:bodyPr>
          <a:lstStyle>
            <a:lvl1pPr marL="0" indent="0" algn="ctr">
              <a:buNone/>
              <a:defRPr sz="30000">
                <a:solidFill>
                  <a:schemeClr val="tx1"/>
                </a:solidFill>
                <a:latin typeface="+mj-lt"/>
              </a:defRPr>
            </a:lvl1pPr>
          </a:lstStyle>
          <a:p>
            <a:pPr lvl="0"/>
            <a:r>
              <a:rPr lang="en-US" dirty="0"/>
              <a:t>100%</a:t>
            </a:r>
          </a:p>
        </p:txBody>
      </p:sp>
      <p:sp>
        <p:nvSpPr>
          <p:cNvPr id="3" name="Text Placeholder 2">
            <a:extLst>
              <a:ext uri="{FF2B5EF4-FFF2-40B4-BE49-F238E27FC236}">
                <a16:creationId xmlns:a16="http://schemas.microsoft.com/office/drawing/2014/main" id="{E6C5FC93-04CE-0248-B494-4EB15CE3FA63}"/>
              </a:ext>
            </a:extLst>
          </p:cNvPr>
          <p:cNvSpPr>
            <a:spLocks noGrp="1"/>
          </p:cNvSpPr>
          <p:nvPr>
            <p:ph type="body" sz="quarter" idx="12" hasCustomPrompt="1"/>
          </p:nvPr>
        </p:nvSpPr>
        <p:spPr>
          <a:xfrm>
            <a:off x="878305" y="5343525"/>
            <a:ext cx="10455442" cy="1095198"/>
          </a:xfrm>
        </p:spPr>
        <p:txBody>
          <a:bodyPr>
            <a:normAutofit/>
          </a:bodyPr>
          <a:lstStyle>
            <a:lvl1pPr marL="0" indent="0" algn="ctr">
              <a:buNone/>
              <a:defRPr sz="2800">
                <a:solidFill>
                  <a:schemeClr val="tx1"/>
                </a:solidFill>
              </a:defRPr>
            </a:lvl1pPr>
          </a:lstStyle>
          <a:p>
            <a:pPr lvl="0"/>
            <a:r>
              <a:rPr lang="en-US" dirty="0"/>
              <a:t>Secondary text goes here.</a:t>
            </a:r>
          </a:p>
        </p:txBody>
      </p:sp>
      <p:cxnSp>
        <p:nvCxnSpPr>
          <p:cNvPr id="6" name="Straight Connector 5">
            <a:extLst>
              <a:ext uri="{FF2B5EF4-FFF2-40B4-BE49-F238E27FC236}">
                <a16:creationId xmlns:a16="http://schemas.microsoft.com/office/drawing/2014/main" id="{97F32798-A1C4-B24E-A3C2-B2D66586077E}"/>
              </a:ext>
            </a:extLst>
          </p:cNvPr>
          <p:cNvCxnSpPr>
            <a:cxnSpLocks/>
          </p:cNvCxnSpPr>
          <p:nvPr userDrawn="1"/>
        </p:nvCxnSpPr>
        <p:spPr>
          <a:xfrm>
            <a:off x="-29817" y="4953000"/>
            <a:ext cx="1222181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ogo">
            <a:extLst>
              <a:ext uri="{FF2B5EF4-FFF2-40B4-BE49-F238E27FC236}">
                <a16:creationId xmlns:a16="http://schemas.microsoft.com/office/drawing/2014/main" id="{EC2AB47E-4E64-4CAC-BD63-CA883CC038EB}"/>
              </a:ext>
            </a:extLst>
          </p:cNvPr>
          <p:cNvSpPr>
            <a:spLocks noChangeAspect="1" noEditPoints="1"/>
          </p:cNvSpPr>
          <p:nvPr userDrawn="1"/>
        </p:nvSpPr>
        <p:spPr bwMode="black">
          <a:xfrm>
            <a:off x="11596548" y="6290052"/>
            <a:ext cx="315140" cy="315140"/>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 name="Footer Placeholder 1">
            <a:extLst>
              <a:ext uri="{FF2B5EF4-FFF2-40B4-BE49-F238E27FC236}">
                <a16:creationId xmlns:a16="http://schemas.microsoft.com/office/drawing/2014/main" id="{992C2A54-8290-7F98-AE6E-523A0043FDFD}"/>
              </a:ext>
            </a:extLst>
          </p:cNvPr>
          <p:cNvSpPr>
            <a:spLocks noGrp="1"/>
          </p:cNvSpPr>
          <p:nvPr>
            <p:ph type="ftr" sz="quarter" idx="13"/>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2B5E9A52-908F-197F-C487-33B7B8A810C1}"/>
              </a:ext>
            </a:extLst>
          </p:cNvPr>
          <p:cNvSpPr>
            <a:spLocks noGrp="1"/>
          </p:cNvSpPr>
          <p:nvPr>
            <p:ph type="sldNum" sz="quarter" idx="14"/>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403780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hank You with White Type">
    <p:bg>
      <p:bgPr>
        <a:solidFill>
          <a:schemeClr val="bg1"/>
        </a:solidFill>
        <a:effectLst/>
      </p:bgPr>
    </p:bg>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31C0D3A-C267-15E3-93D7-BD3D95F6399C}"/>
              </a:ext>
            </a:extLst>
          </p:cNvPr>
          <p:cNvSpPr>
            <a:spLocks noGrp="1"/>
          </p:cNvSpPr>
          <p:nvPr>
            <p:ph type="pic" sz="quarter" idx="10" hasCustomPrompt="1"/>
          </p:nvPr>
        </p:nvSpPr>
        <p:spPr>
          <a:xfrm>
            <a:off x="0" y="0"/>
            <a:ext cx="12192000" cy="6858000"/>
          </a:xfrm>
          <a:custGeom>
            <a:avLst/>
            <a:gdLst>
              <a:gd name="connsiteX0" fmla="*/ 808158 w 12192000"/>
              <a:gd name="connsiteY0" fmla="*/ 6110721 h 6858000"/>
              <a:gd name="connsiteX1" fmla="*/ 727758 w 12192000"/>
              <a:gd name="connsiteY1" fmla="*/ 6332237 h 6858000"/>
              <a:gd name="connsiteX2" fmla="*/ 785127 w 12192000"/>
              <a:gd name="connsiteY2" fmla="*/ 6332237 h 6858000"/>
              <a:gd name="connsiteX3" fmla="*/ 865946 w 12192000"/>
              <a:gd name="connsiteY3" fmla="*/ 6110721 h 6858000"/>
              <a:gd name="connsiteX4" fmla="*/ 808158 w 12192000"/>
              <a:gd name="connsiteY4" fmla="*/ 6110721 h 6858000"/>
              <a:gd name="connsiteX5" fmla="*/ 646939 w 12192000"/>
              <a:gd name="connsiteY5" fmla="*/ 5859457 h 6858000"/>
              <a:gd name="connsiteX6" fmla="*/ 630607 w 12192000"/>
              <a:gd name="connsiteY6" fmla="*/ 5859873 h 6858000"/>
              <a:gd name="connsiteX7" fmla="*/ 556908 w 12192000"/>
              <a:gd name="connsiteY7" fmla="*/ 6063396 h 6858000"/>
              <a:gd name="connsiteX8" fmla="*/ 620975 w 12192000"/>
              <a:gd name="connsiteY8" fmla="*/ 6063396 h 6858000"/>
              <a:gd name="connsiteX9" fmla="*/ 667039 w 12192000"/>
              <a:gd name="connsiteY9" fmla="*/ 6128714 h 6858000"/>
              <a:gd name="connsiteX10" fmla="*/ 575752 w 12192000"/>
              <a:gd name="connsiteY10" fmla="*/ 6379950 h 6858000"/>
              <a:gd name="connsiteX11" fmla="*/ 499119 w 12192000"/>
              <a:gd name="connsiteY11" fmla="*/ 6379950 h 6858000"/>
              <a:gd name="connsiteX12" fmla="*/ 597108 w 12192000"/>
              <a:gd name="connsiteY12" fmla="*/ 6110721 h 6858000"/>
              <a:gd name="connsiteX13" fmla="*/ 539319 w 12192000"/>
              <a:gd name="connsiteY13" fmla="*/ 6110721 h 6858000"/>
              <a:gd name="connsiteX14" fmla="*/ 441334 w 12192000"/>
              <a:gd name="connsiteY14" fmla="*/ 6379950 h 6858000"/>
              <a:gd name="connsiteX15" fmla="*/ 364702 w 12192000"/>
              <a:gd name="connsiteY15" fmla="*/ 6379950 h 6858000"/>
              <a:gd name="connsiteX16" fmla="*/ 479857 w 12192000"/>
              <a:gd name="connsiteY16" fmla="*/ 6063396 h 6858000"/>
              <a:gd name="connsiteX17" fmla="*/ 549369 w 12192000"/>
              <a:gd name="connsiteY17" fmla="*/ 5872848 h 6858000"/>
              <a:gd name="connsiteX18" fmla="*/ 285139 w 12192000"/>
              <a:gd name="connsiteY18" fmla="*/ 6221257 h 6858000"/>
              <a:gd name="connsiteX19" fmla="*/ 563190 w 12192000"/>
              <a:gd name="connsiteY19" fmla="*/ 6573437 h 6858000"/>
              <a:gd name="connsiteX20" fmla="*/ 630188 w 12192000"/>
              <a:gd name="connsiteY20" fmla="*/ 6388766 h 6858000"/>
              <a:gd name="connsiteX21" fmla="*/ 748695 w 12192000"/>
              <a:gd name="connsiteY21" fmla="*/ 6063396 h 6858000"/>
              <a:gd name="connsiteX22" fmla="*/ 889814 w 12192000"/>
              <a:gd name="connsiteY22" fmla="*/ 6063396 h 6858000"/>
              <a:gd name="connsiteX23" fmla="*/ 935877 w 12192000"/>
              <a:gd name="connsiteY23" fmla="*/ 6128714 h 6858000"/>
              <a:gd name="connsiteX24" fmla="*/ 855477 w 12192000"/>
              <a:gd name="connsiteY24" fmla="*/ 6349398 h 6858000"/>
              <a:gd name="connsiteX25" fmla="*/ 811925 w 12192000"/>
              <a:gd name="connsiteY25" fmla="*/ 6379950 h 6858000"/>
              <a:gd name="connsiteX26" fmla="*/ 710169 w 12192000"/>
              <a:gd name="connsiteY26" fmla="*/ 6379950 h 6858000"/>
              <a:gd name="connsiteX27" fmla="*/ 636052 w 12192000"/>
              <a:gd name="connsiteY27" fmla="*/ 6583057 h 6858000"/>
              <a:gd name="connsiteX28" fmla="*/ 646939 w 12192000"/>
              <a:gd name="connsiteY28" fmla="*/ 6583057 h 6858000"/>
              <a:gd name="connsiteX29" fmla="*/ 1008739 w 12192000"/>
              <a:gd name="connsiteY29" fmla="*/ 6221257 h 6858000"/>
              <a:gd name="connsiteX30" fmla="*/ 646939 w 12192000"/>
              <a:gd name="connsiteY30" fmla="*/ 5859457 h 6858000"/>
              <a:gd name="connsiteX31" fmla="*/ 0 w 12192000"/>
              <a:gd name="connsiteY31" fmla="*/ 1365033 h 6858000"/>
              <a:gd name="connsiteX32" fmla="*/ 12192000 w 12192000"/>
              <a:gd name="connsiteY32" fmla="*/ 1365033 h 6858000"/>
              <a:gd name="connsiteX33" fmla="*/ 12192000 w 12192000"/>
              <a:gd name="connsiteY33" fmla="*/ 6858000 h 6858000"/>
              <a:gd name="connsiteX34" fmla="*/ 0 w 12192000"/>
              <a:gd name="connsiteY34" fmla="*/ 6858000 h 6858000"/>
              <a:gd name="connsiteX35" fmla="*/ 0 w 12192000"/>
              <a:gd name="connsiteY35" fmla="*/ 0 h 6858000"/>
              <a:gd name="connsiteX36" fmla="*/ 12192000 w 12192000"/>
              <a:gd name="connsiteY36" fmla="*/ 0 h 6858000"/>
              <a:gd name="connsiteX37" fmla="*/ 12192000 w 12192000"/>
              <a:gd name="connsiteY37" fmla="*/ 1347253 h 6858000"/>
              <a:gd name="connsiteX38" fmla="*/ 0 w 12192000"/>
              <a:gd name="connsiteY38" fmla="*/ 13472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808158" y="6110721"/>
                </a:moveTo>
                <a:cubicBezTo>
                  <a:pt x="727758" y="6332237"/>
                  <a:pt x="727758" y="6332237"/>
                  <a:pt x="727758" y="6332237"/>
                </a:cubicBezTo>
                <a:cubicBezTo>
                  <a:pt x="785127" y="6332237"/>
                  <a:pt x="785127" y="6332237"/>
                  <a:pt x="785127" y="6332237"/>
                </a:cubicBezTo>
                <a:lnTo>
                  <a:pt x="865946" y="6110721"/>
                </a:lnTo>
                <a:cubicBezTo>
                  <a:pt x="808158" y="6110721"/>
                  <a:pt x="808158" y="6110721"/>
                  <a:pt x="808158" y="6110721"/>
                </a:cubicBezTo>
                <a:close/>
                <a:moveTo>
                  <a:pt x="646939" y="5859457"/>
                </a:moveTo>
                <a:cubicBezTo>
                  <a:pt x="641497" y="5859457"/>
                  <a:pt x="636052" y="5859873"/>
                  <a:pt x="630607" y="5859873"/>
                </a:cubicBezTo>
                <a:cubicBezTo>
                  <a:pt x="630607" y="5859873"/>
                  <a:pt x="630607" y="5859873"/>
                  <a:pt x="556908" y="6063396"/>
                </a:cubicBezTo>
                <a:cubicBezTo>
                  <a:pt x="556908" y="6063396"/>
                  <a:pt x="556908" y="6063396"/>
                  <a:pt x="620975" y="6063396"/>
                </a:cubicBezTo>
                <a:cubicBezTo>
                  <a:pt x="659501" y="6063396"/>
                  <a:pt x="680019" y="6092700"/>
                  <a:pt x="667039" y="6128714"/>
                </a:cubicBezTo>
                <a:cubicBezTo>
                  <a:pt x="667039" y="6128714"/>
                  <a:pt x="667039" y="6128714"/>
                  <a:pt x="575752" y="6379950"/>
                </a:cubicBezTo>
                <a:cubicBezTo>
                  <a:pt x="575752" y="6379950"/>
                  <a:pt x="575752" y="6379950"/>
                  <a:pt x="499119" y="6379950"/>
                </a:cubicBezTo>
                <a:cubicBezTo>
                  <a:pt x="499119" y="6379950"/>
                  <a:pt x="499119" y="6379950"/>
                  <a:pt x="597108" y="6110721"/>
                </a:cubicBezTo>
                <a:cubicBezTo>
                  <a:pt x="597108" y="6110721"/>
                  <a:pt x="597108" y="6110721"/>
                  <a:pt x="539319" y="6110721"/>
                </a:cubicBezTo>
                <a:cubicBezTo>
                  <a:pt x="539319" y="6110721"/>
                  <a:pt x="539319" y="6110721"/>
                  <a:pt x="441334" y="6379950"/>
                </a:cubicBezTo>
                <a:cubicBezTo>
                  <a:pt x="441334" y="6379950"/>
                  <a:pt x="441334" y="6379950"/>
                  <a:pt x="364702" y="6379950"/>
                </a:cubicBezTo>
                <a:cubicBezTo>
                  <a:pt x="364702" y="6379950"/>
                  <a:pt x="364702" y="6379950"/>
                  <a:pt x="479857" y="6063396"/>
                </a:cubicBezTo>
                <a:cubicBezTo>
                  <a:pt x="479857" y="6063396"/>
                  <a:pt x="479857" y="6063396"/>
                  <a:pt x="549369" y="5872848"/>
                </a:cubicBezTo>
                <a:cubicBezTo>
                  <a:pt x="396945" y="5915571"/>
                  <a:pt x="285139" y="6055439"/>
                  <a:pt x="285139" y="6221257"/>
                </a:cubicBezTo>
                <a:cubicBezTo>
                  <a:pt x="285139" y="6392121"/>
                  <a:pt x="403646" y="6535316"/>
                  <a:pt x="563190" y="6573437"/>
                </a:cubicBezTo>
                <a:cubicBezTo>
                  <a:pt x="563190" y="6573437"/>
                  <a:pt x="563190" y="6573437"/>
                  <a:pt x="630188" y="6388766"/>
                </a:cubicBezTo>
                <a:cubicBezTo>
                  <a:pt x="630188" y="6388766"/>
                  <a:pt x="630188" y="6388766"/>
                  <a:pt x="748695" y="6063396"/>
                </a:cubicBezTo>
                <a:cubicBezTo>
                  <a:pt x="748695" y="6063396"/>
                  <a:pt x="748695" y="6063396"/>
                  <a:pt x="889814" y="6063396"/>
                </a:cubicBezTo>
                <a:cubicBezTo>
                  <a:pt x="928339" y="6063396"/>
                  <a:pt x="948858" y="6092700"/>
                  <a:pt x="935877" y="6128714"/>
                </a:cubicBezTo>
                <a:cubicBezTo>
                  <a:pt x="935877" y="6128714"/>
                  <a:pt x="935877" y="6128714"/>
                  <a:pt x="855477" y="6349398"/>
                </a:cubicBezTo>
                <a:cubicBezTo>
                  <a:pt x="849195" y="6366143"/>
                  <a:pt x="829932" y="6379950"/>
                  <a:pt x="811925" y="6379950"/>
                </a:cubicBezTo>
                <a:cubicBezTo>
                  <a:pt x="811925" y="6379950"/>
                  <a:pt x="811925" y="6379950"/>
                  <a:pt x="710169" y="6379950"/>
                </a:cubicBezTo>
                <a:cubicBezTo>
                  <a:pt x="710169" y="6379950"/>
                  <a:pt x="710169" y="6379950"/>
                  <a:pt x="636052" y="6583057"/>
                </a:cubicBezTo>
                <a:cubicBezTo>
                  <a:pt x="639819" y="6583057"/>
                  <a:pt x="643590" y="6583057"/>
                  <a:pt x="646939" y="6583057"/>
                </a:cubicBezTo>
                <a:cubicBezTo>
                  <a:pt x="846683" y="6583057"/>
                  <a:pt x="1008739" y="6421010"/>
                  <a:pt x="1008739" y="6221257"/>
                </a:cubicBezTo>
                <a:cubicBezTo>
                  <a:pt x="1008739" y="6021504"/>
                  <a:pt x="846683" y="5859457"/>
                  <a:pt x="646939" y="5859457"/>
                </a:cubicBezTo>
                <a:close/>
                <a:moveTo>
                  <a:pt x="0" y="1365033"/>
                </a:moveTo>
                <a:lnTo>
                  <a:pt x="12192000" y="1365033"/>
                </a:lnTo>
                <a:lnTo>
                  <a:pt x="12192000" y="6858000"/>
                </a:lnTo>
                <a:lnTo>
                  <a:pt x="0" y="6858000"/>
                </a:lnTo>
                <a:close/>
                <a:moveTo>
                  <a:pt x="0" y="0"/>
                </a:moveTo>
                <a:lnTo>
                  <a:pt x="12192000" y="0"/>
                </a:lnTo>
                <a:lnTo>
                  <a:pt x="12192000" y="1347253"/>
                </a:lnTo>
                <a:lnTo>
                  <a:pt x="0" y="1347253"/>
                </a:lnTo>
                <a:close/>
              </a:path>
            </a:pathLst>
          </a:custGeom>
          <a:solidFill>
            <a:schemeClr val="bg1">
              <a:lumMod val="6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white">
          <a:xfrm>
            <a:off x="304800" y="160855"/>
            <a:ext cx="11582400" cy="1184940"/>
          </a:xfrm>
          <a:ln>
            <a:noFill/>
          </a:ln>
        </p:spPr>
        <p:txBody>
          <a:bodyPr tIns="0" bIns="0">
            <a:spAutoFit/>
          </a:bodyPr>
          <a:lstStyle>
            <a:lvl1pPr marL="0" indent="0">
              <a:lnSpc>
                <a:spcPct val="95000"/>
              </a:lnSpc>
              <a:buNone/>
              <a:defRPr sz="8000">
                <a:solidFill>
                  <a:schemeClr val="bg1"/>
                </a:solidFill>
                <a:latin typeface="+mj-lt"/>
              </a:defRPr>
            </a:lvl1pPr>
          </a:lstStyle>
          <a:p>
            <a:pPr lvl="0"/>
            <a:r>
              <a:rPr lang="en-US" dirty="0"/>
              <a:t>Thank you</a:t>
            </a:r>
          </a:p>
        </p:txBody>
      </p:sp>
    </p:spTree>
    <p:extLst>
      <p:ext uri="{BB962C8B-B14F-4D97-AF65-F5344CB8AC3E}">
        <p14:creationId xmlns:p14="http://schemas.microsoft.com/office/powerpoint/2010/main" val="22717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hank You with Black Type">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CA30F47-FF22-3B61-17B0-91124BDBF2B4}"/>
              </a:ext>
            </a:extLst>
          </p:cNvPr>
          <p:cNvSpPr>
            <a:spLocks noGrp="1"/>
          </p:cNvSpPr>
          <p:nvPr>
            <p:ph type="pic" sz="quarter" idx="10" hasCustomPrompt="1"/>
          </p:nvPr>
        </p:nvSpPr>
        <p:spPr>
          <a:xfrm>
            <a:off x="0" y="0"/>
            <a:ext cx="12192000" cy="6858000"/>
          </a:xfrm>
          <a:custGeom>
            <a:avLst/>
            <a:gdLst>
              <a:gd name="connsiteX0" fmla="*/ 808158 w 12192000"/>
              <a:gd name="connsiteY0" fmla="*/ 6110721 h 6858000"/>
              <a:gd name="connsiteX1" fmla="*/ 727758 w 12192000"/>
              <a:gd name="connsiteY1" fmla="*/ 6332237 h 6858000"/>
              <a:gd name="connsiteX2" fmla="*/ 785127 w 12192000"/>
              <a:gd name="connsiteY2" fmla="*/ 6332237 h 6858000"/>
              <a:gd name="connsiteX3" fmla="*/ 865946 w 12192000"/>
              <a:gd name="connsiteY3" fmla="*/ 6110721 h 6858000"/>
              <a:gd name="connsiteX4" fmla="*/ 808158 w 12192000"/>
              <a:gd name="connsiteY4" fmla="*/ 6110721 h 6858000"/>
              <a:gd name="connsiteX5" fmla="*/ 646939 w 12192000"/>
              <a:gd name="connsiteY5" fmla="*/ 5859457 h 6858000"/>
              <a:gd name="connsiteX6" fmla="*/ 630607 w 12192000"/>
              <a:gd name="connsiteY6" fmla="*/ 5859873 h 6858000"/>
              <a:gd name="connsiteX7" fmla="*/ 556908 w 12192000"/>
              <a:gd name="connsiteY7" fmla="*/ 6063396 h 6858000"/>
              <a:gd name="connsiteX8" fmla="*/ 620975 w 12192000"/>
              <a:gd name="connsiteY8" fmla="*/ 6063396 h 6858000"/>
              <a:gd name="connsiteX9" fmla="*/ 667039 w 12192000"/>
              <a:gd name="connsiteY9" fmla="*/ 6128714 h 6858000"/>
              <a:gd name="connsiteX10" fmla="*/ 575752 w 12192000"/>
              <a:gd name="connsiteY10" fmla="*/ 6379950 h 6858000"/>
              <a:gd name="connsiteX11" fmla="*/ 499119 w 12192000"/>
              <a:gd name="connsiteY11" fmla="*/ 6379950 h 6858000"/>
              <a:gd name="connsiteX12" fmla="*/ 597108 w 12192000"/>
              <a:gd name="connsiteY12" fmla="*/ 6110721 h 6858000"/>
              <a:gd name="connsiteX13" fmla="*/ 539319 w 12192000"/>
              <a:gd name="connsiteY13" fmla="*/ 6110721 h 6858000"/>
              <a:gd name="connsiteX14" fmla="*/ 441334 w 12192000"/>
              <a:gd name="connsiteY14" fmla="*/ 6379950 h 6858000"/>
              <a:gd name="connsiteX15" fmla="*/ 364702 w 12192000"/>
              <a:gd name="connsiteY15" fmla="*/ 6379950 h 6858000"/>
              <a:gd name="connsiteX16" fmla="*/ 479857 w 12192000"/>
              <a:gd name="connsiteY16" fmla="*/ 6063396 h 6858000"/>
              <a:gd name="connsiteX17" fmla="*/ 549369 w 12192000"/>
              <a:gd name="connsiteY17" fmla="*/ 5872848 h 6858000"/>
              <a:gd name="connsiteX18" fmla="*/ 285139 w 12192000"/>
              <a:gd name="connsiteY18" fmla="*/ 6221257 h 6858000"/>
              <a:gd name="connsiteX19" fmla="*/ 563190 w 12192000"/>
              <a:gd name="connsiteY19" fmla="*/ 6573437 h 6858000"/>
              <a:gd name="connsiteX20" fmla="*/ 630188 w 12192000"/>
              <a:gd name="connsiteY20" fmla="*/ 6388766 h 6858000"/>
              <a:gd name="connsiteX21" fmla="*/ 748695 w 12192000"/>
              <a:gd name="connsiteY21" fmla="*/ 6063396 h 6858000"/>
              <a:gd name="connsiteX22" fmla="*/ 889814 w 12192000"/>
              <a:gd name="connsiteY22" fmla="*/ 6063396 h 6858000"/>
              <a:gd name="connsiteX23" fmla="*/ 935877 w 12192000"/>
              <a:gd name="connsiteY23" fmla="*/ 6128714 h 6858000"/>
              <a:gd name="connsiteX24" fmla="*/ 855477 w 12192000"/>
              <a:gd name="connsiteY24" fmla="*/ 6349398 h 6858000"/>
              <a:gd name="connsiteX25" fmla="*/ 811925 w 12192000"/>
              <a:gd name="connsiteY25" fmla="*/ 6379950 h 6858000"/>
              <a:gd name="connsiteX26" fmla="*/ 710169 w 12192000"/>
              <a:gd name="connsiteY26" fmla="*/ 6379950 h 6858000"/>
              <a:gd name="connsiteX27" fmla="*/ 636052 w 12192000"/>
              <a:gd name="connsiteY27" fmla="*/ 6583057 h 6858000"/>
              <a:gd name="connsiteX28" fmla="*/ 646939 w 12192000"/>
              <a:gd name="connsiteY28" fmla="*/ 6583057 h 6858000"/>
              <a:gd name="connsiteX29" fmla="*/ 1008739 w 12192000"/>
              <a:gd name="connsiteY29" fmla="*/ 6221257 h 6858000"/>
              <a:gd name="connsiteX30" fmla="*/ 646939 w 12192000"/>
              <a:gd name="connsiteY30" fmla="*/ 5859457 h 6858000"/>
              <a:gd name="connsiteX31" fmla="*/ 0 w 12192000"/>
              <a:gd name="connsiteY31" fmla="*/ 1365033 h 6858000"/>
              <a:gd name="connsiteX32" fmla="*/ 12192000 w 12192000"/>
              <a:gd name="connsiteY32" fmla="*/ 1365033 h 6858000"/>
              <a:gd name="connsiteX33" fmla="*/ 12192000 w 12192000"/>
              <a:gd name="connsiteY33" fmla="*/ 6858000 h 6858000"/>
              <a:gd name="connsiteX34" fmla="*/ 0 w 12192000"/>
              <a:gd name="connsiteY34" fmla="*/ 6858000 h 6858000"/>
              <a:gd name="connsiteX35" fmla="*/ 0 w 12192000"/>
              <a:gd name="connsiteY35" fmla="*/ 0 h 6858000"/>
              <a:gd name="connsiteX36" fmla="*/ 12192000 w 12192000"/>
              <a:gd name="connsiteY36" fmla="*/ 0 h 6858000"/>
              <a:gd name="connsiteX37" fmla="*/ 12192000 w 12192000"/>
              <a:gd name="connsiteY37" fmla="*/ 1347253 h 6858000"/>
              <a:gd name="connsiteX38" fmla="*/ 0 w 12192000"/>
              <a:gd name="connsiteY38" fmla="*/ 13472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808158" y="6110721"/>
                </a:moveTo>
                <a:cubicBezTo>
                  <a:pt x="727758" y="6332237"/>
                  <a:pt x="727758" y="6332237"/>
                  <a:pt x="727758" y="6332237"/>
                </a:cubicBezTo>
                <a:cubicBezTo>
                  <a:pt x="785127" y="6332237"/>
                  <a:pt x="785127" y="6332237"/>
                  <a:pt x="785127" y="6332237"/>
                </a:cubicBezTo>
                <a:lnTo>
                  <a:pt x="865946" y="6110721"/>
                </a:lnTo>
                <a:cubicBezTo>
                  <a:pt x="808158" y="6110721"/>
                  <a:pt x="808158" y="6110721"/>
                  <a:pt x="808158" y="6110721"/>
                </a:cubicBezTo>
                <a:close/>
                <a:moveTo>
                  <a:pt x="646939" y="5859457"/>
                </a:moveTo>
                <a:cubicBezTo>
                  <a:pt x="641497" y="5859457"/>
                  <a:pt x="636052" y="5859873"/>
                  <a:pt x="630607" y="5859873"/>
                </a:cubicBezTo>
                <a:cubicBezTo>
                  <a:pt x="630607" y="5859873"/>
                  <a:pt x="630607" y="5859873"/>
                  <a:pt x="556908" y="6063396"/>
                </a:cubicBezTo>
                <a:cubicBezTo>
                  <a:pt x="556908" y="6063396"/>
                  <a:pt x="556908" y="6063396"/>
                  <a:pt x="620975" y="6063396"/>
                </a:cubicBezTo>
                <a:cubicBezTo>
                  <a:pt x="659501" y="6063396"/>
                  <a:pt x="680019" y="6092700"/>
                  <a:pt x="667039" y="6128714"/>
                </a:cubicBezTo>
                <a:cubicBezTo>
                  <a:pt x="667039" y="6128714"/>
                  <a:pt x="667039" y="6128714"/>
                  <a:pt x="575752" y="6379950"/>
                </a:cubicBezTo>
                <a:cubicBezTo>
                  <a:pt x="575752" y="6379950"/>
                  <a:pt x="575752" y="6379950"/>
                  <a:pt x="499119" y="6379950"/>
                </a:cubicBezTo>
                <a:cubicBezTo>
                  <a:pt x="499119" y="6379950"/>
                  <a:pt x="499119" y="6379950"/>
                  <a:pt x="597108" y="6110721"/>
                </a:cubicBezTo>
                <a:cubicBezTo>
                  <a:pt x="597108" y="6110721"/>
                  <a:pt x="597108" y="6110721"/>
                  <a:pt x="539319" y="6110721"/>
                </a:cubicBezTo>
                <a:cubicBezTo>
                  <a:pt x="539319" y="6110721"/>
                  <a:pt x="539319" y="6110721"/>
                  <a:pt x="441334" y="6379950"/>
                </a:cubicBezTo>
                <a:cubicBezTo>
                  <a:pt x="441334" y="6379950"/>
                  <a:pt x="441334" y="6379950"/>
                  <a:pt x="364702" y="6379950"/>
                </a:cubicBezTo>
                <a:cubicBezTo>
                  <a:pt x="364702" y="6379950"/>
                  <a:pt x="364702" y="6379950"/>
                  <a:pt x="479857" y="6063396"/>
                </a:cubicBezTo>
                <a:cubicBezTo>
                  <a:pt x="479857" y="6063396"/>
                  <a:pt x="479857" y="6063396"/>
                  <a:pt x="549369" y="5872848"/>
                </a:cubicBezTo>
                <a:cubicBezTo>
                  <a:pt x="396945" y="5915571"/>
                  <a:pt x="285139" y="6055439"/>
                  <a:pt x="285139" y="6221257"/>
                </a:cubicBezTo>
                <a:cubicBezTo>
                  <a:pt x="285139" y="6392121"/>
                  <a:pt x="403646" y="6535316"/>
                  <a:pt x="563190" y="6573437"/>
                </a:cubicBezTo>
                <a:cubicBezTo>
                  <a:pt x="563190" y="6573437"/>
                  <a:pt x="563190" y="6573437"/>
                  <a:pt x="630188" y="6388766"/>
                </a:cubicBezTo>
                <a:cubicBezTo>
                  <a:pt x="630188" y="6388766"/>
                  <a:pt x="630188" y="6388766"/>
                  <a:pt x="748695" y="6063396"/>
                </a:cubicBezTo>
                <a:cubicBezTo>
                  <a:pt x="748695" y="6063396"/>
                  <a:pt x="748695" y="6063396"/>
                  <a:pt x="889814" y="6063396"/>
                </a:cubicBezTo>
                <a:cubicBezTo>
                  <a:pt x="928339" y="6063396"/>
                  <a:pt x="948858" y="6092700"/>
                  <a:pt x="935877" y="6128714"/>
                </a:cubicBezTo>
                <a:cubicBezTo>
                  <a:pt x="935877" y="6128714"/>
                  <a:pt x="935877" y="6128714"/>
                  <a:pt x="855477" y="6349398"/>
                </a:cubicBezTo>
                <a:cubicBezTo>
                  <a:pt x="849195" y="6366143"/>
                  <a:pt x="829932" y="6379950"/>
                  <a:pt x="811925" y="6379950"/>
                </a:cubicBezTo>
                <a:cubicBezTo>
                  <a:pt x="811925" y="6379950"/>
                  <a:pt x="811925" y="6379950"/>
                  <a:pt x="710169" y="6379950"/>
                </a:cubicBezTo>
                <a:cubicBezTo>
                  <a:pt x="710169" y="6379950"/>
                  <a:pt x="710169" y="6379950"/>
                  <a:pt x="636052" y="6583057"/>
                </a:cubicBezTo>
                <a:cubicBezTo>
                  <a:pt x="639819" y="6583057"/>
                  <a:pt x="643590" y="6583057"/>
                  <a:pt x="646939" y="6583057"/>
                </a:cubicBezTo>
                <a:cubicBezTo>
                  <a:pt x="846683" y="6583057"/>
                  <a:pt x="1008739" y="6421010"/>
                  <a:pt x="1008739" y="6221257"/>
                </a:cubicBezTo>
                <a:cubicBezTo>
                  <a:pt x="1008739" y="6021504"/>
                  <a:pt x="846683" y="5859457"/>
                  <a:pt x="646939" y="5859457"/>
                </a:cubicBezTo>
                <a:close/>
                <a:moveTo>
                  <a:pt x="0" y="1365033"/>
                </a:moveTo>
                <a:lnTo>
                  <a:pt x="12192000" y="1365033"/>
                </a:lnTo>
                <a:lnTo>
                  <a:pt x="12192000" y="6858000"/>
                </a:lnTo>
                <a:lnTo>
                  <a:pt x="0" y="6858000"/>
                </a:lnTo>
                <a:close/>
                <a:moveTo>
                  <a:pt x="0" y="0"/>
                </a:moveTo>
                <a:lnTo>
                  <a:pt x="12192000" y="0"/>
                </a:lnTo>
                <a:lnTo>
                  <a:pt x="12192000" y="1347253"/>
                </a:lnTo>
                <a:lnTo>
                  <a:pt x="0" y="1347253"/>
                </a:lnTo>
                <a:close/>
              </a:path>
            </a:pathLst>
          </a:custGeom>
          <a:solidFill>
            <a:schemeClr val="bg1">
              <a:lumMod val="65000"/>
            </a:schemeClr>
          </a:solidFill>
        </p:spPr>
        <p:txBody>
          <a:bodyPr wrap="square" tIns="0" rIns="0" bIns="914400" anchor="ctr" anchorCtr="0">
            <a:noAutofit/>
          </a:bodyPr>
          <a:lstStyle>
            <a:lvl1pPr marL="0" indent="0" algn="ctr">
              <a:buNone/>
              <a:defRPr sz="1600">
                <a:solidFill>
                  <a:schemeClr val="bg1"/>
                </a:solidFill>
              </a:defRPr>
            </a:lvl1pPr>
          </a:lstStyle>
          <a:p>
            <a:r>
              <a:rPr lang="en-US" dirty="0"/>
              <a:t>Click icon to add photo</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800" y="160855"/>
            <a:ext cx="11612880" cy="1184940"/>
          </a:xfrm>
          <a:ln>
            <a:noFill/>
          </a:ln>
        </p:spPr>
        <p:txBody>
          <a:bodyPr tIns="0" bIns="0">
            <a:spAutoFit/>
          </a:bodyPr>
          <a:lstStyle>
            <a:lvl1pPr marL="0" indent="0">
              <a:lnSpc>
                <a:spcPct val="95000"/>
              </a:lnSpc>
              <a:buNone/>
              <a:defRPr sz="8000">
                <a:solidFill>
                  <a:schemeClr val="tx1"/>
                </a:solidFill>
                <a:latin typeface="+mj-lt"/>
              </a:defRPr>
            </a:lvl1pPr>
          </a:lstStyle>
          <a:p>
            <a:pPr lvl="0"/>
            <a:r>
              <a:rPr lang="en-US" dirty="0"/>
              <a:t>Thank you</a:t>
            </a:r>
          </a:p>
        </p:txBody>
      </p:sp>
    </p:spTree>
    <p:extLst>
      <p:ext uri="{BB962C8B-B14F-4D97-AF65-F5344CB8AC3E}">
        <p14:creationId xmlns:p14="http://schemas.microsoft.com/office/powerpoint/2010/main" val="155983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Divider with White Type">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1C9D3BF-4DCA-4AB1-92E6-5A5DE1C0DF4A}"/>
              </a:ext>
            </a:extLst>
          </p:cNvPr>
          <p:cNvSpPr>
            <a:spLocks noGrp="1"/>
          </p:cNvSpPr>
          <p:nvPr>
            <p:ph type="pic" sz="quarter" idx="17"/>
          </p:nvPr>
        </p:nvSpPr>
        <p:spPr>
          <a:xfrm>
            <a:off x="-12032" y="0"/>
            <a:ext cx="12192000" cy="6858000"/>
          </a:xfrm>
          <a:solidFill>
            <a:schemeClr val="bg1">
              <a:lumMod val="75000"/>
            </a:schemeClr>
          </a:solidFill>
        </p:spPr>
        <p:txBody>
          <a:bodyPr tIns="0" bIns="3108960" anchor="ctr" anchorCtr="0"/>
          <a:lstStyle>
            <a:lvl1pPr marL="0" indent="0" algn="ctr">
              <a:buNone/>
              <a:defRPr/>
            </a:lvl1pPr>
          </a:lstStyle>
          <a:p>
            <a:r>
              <a:rPr lang="en-US"/>
              <a:t>Click icon to add picture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white">
          <a:xfrm>
            <a:off x="249582" y="3006309"/>
            <a:ext cx="11612880" cy="2607601"/>
          </a:xfrm>
          <a:ln>
            <a:noFill/>
          </a:ln>
        </p:spPr>
        <p:txBody>
          <a:bodyPr anchor="b" anchorCtr="0"/>
          <a:lstStyle>
            <a:lvl1pPr marL="0" indent="0">
              <a:lnSpc>
                <a:spcPct val="95000"/>
              </a:lnSpc>
              <a:buNone/>
              <a:defRPr sz="6000">
                <a:solidFill>
                  <a:schemeClr val="bg1"/>
                </a:solidFill>
                <a:latin typeface="+mj-lt"/>
              </a:defRPr>
            </a:lvl1pPr>
          </a:lstStyle>
          <a:p>
            <a:pPr lvl="0"/>
            <a:r>
              <a:rPr lang="en-US"/>
              <a:t>Section Divider with</a:t>
            </a:r>
            <a:br>
              <a:rPr lang="en-US"/>
            </a:br>
            <a:r>
              <a:rPr lang="en-US"/>
              <a:t>Carryover Copy</a:t>
            </a:r>
          </a:p>
        </p:txBody>
      </p:sp>
    </p:spTree>
    <p:extLst>
      <p:ext uri="{BB962C8B-B14F-4D97-AF65-F5344CB8AC3E}">
        <p14:creationId xmlns:p14="http://schemas.microsoft.com/office/powerpoint/2010/main" val="30189966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hank You Slide with Blue Background">
    <p:bg>
      <p:bgPr>
        <a:solidFill>
          <a:schemeClr val="accent6"/>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690F1D17-0478-7E46-B194-96F1D9A73358}"/>
              </a:ext>
            </a:extLst>
          </p:cNvPr>
          <p:cNvSpPr>
            <a:spLocks noGrp="1"/>
          </p:cNvSpPr>
          <p:nvPr>
            <p:ph type="title" sz="quarter" idx="16" hasCustomPrompt="1"/>
          </p:nvPr>
        </p:nvSpPr>
        <p:spPr bwMode="black">
          <a:xfrm>
            <a:off x="304800" y="160855"/>
            <a:ext cx="11612880" cy="1184940"/>
          </a:xfrm>
          <a:ln>
            <a:noFill/>
          </a:ln>
        </p:spPr>
        <p:txBody>
          <a:bodyPr tIns="0" bIns="0">
            <a:spAutoFit/>
          </a:bodyPr>
          <a:lstStyle>
            <a:lvl1pPr marL="0" indent="0">
              <a:lnSpc>
                <a:spcPct val="95000"/>
              </a:lnSpc>
              <a:buNone/>
              <a:defRPr sz="8000">
                <a:solidFill>
                  <a:schemeClr val="tx1"/>
                </a:solidFill>
                <a:latin typeface="+mj-lt"/>
              </a:defRPr>
            </a:lvl1pPr>
          </a:lstStyle>
          <a:p>
            <a:pPr lvl="0"/>
            <a:r>
              <a:rPr lang="en-US" dirty="0"/>
              <a:t>Thank you</a:t>
            </a:r>
          </a:p>
        </p:txBody>
      </p:sp>
      <p:cxnSp>
        <p:nvCxnSpPr>
          <p:cNvPr id="4" name="Straight Connector 3">
            <a:extLst>
              <a:ext uri="{FF2B5EF4-FFF2-40B4-BE49-F238E27FC236}">
                <a16:creationId xmlns:a16="http://schemas.microsoft.com/office/drawing/2014/main" id="{96AD1017-FE5C-470F-979A-B8E90BD767CE}"/>
              </a:ext>
            </a:extLst>
          </p:cNvPr>
          <p:cNvCxnSpPr>
            <a:cxnSpLocks/>
          </p:cNvCxnSpPr>
          <p:nvPr userDrawn="1"/>
        </p:nvCxnSpPr>
        <p:spPr bwMode="black">
          <a:xfrm>
            <a:off x="0" y="135353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ogo">
            <a:extLst>
              <a:ext uri="{FF2B5EF4-FFF2-40B4-BE49-F238E27FC236}">
                <a16:creationId xmlns:a16="http://schemas.microsoft.com/office/drawing/2014/main" id="{F10EAB7B-87E2-481C-BCC7-ED1C587C1841}"/>
              </a:ext>
            </a:extLst>
          </p:cNvPr>
          <p:cNvSpPr>
            <a:spLocks noChangeAspect="1" noEditPoints="1"/>
          </p:cNvSpPr>
          <p:nvPr userDrawn="1"/>
        </p:nvSpPr>
        <p:spPr bwMode="gray">
          <a:xfrm>
            <a:off x="285242" y="5862684"/>
            <a:ext cx="722492" cy="722489"/>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6473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Logo ">
    <p:bg>
      <p:bgPr>
        <a:solidFill>
          <a:schemeClr val="accent6"/>
        </a:solidFill>
        <a:effectLst/>
      </p:bgPr>
    </p:bg>
    <p:spTree>
      <p:nvGrpSpPr>
        <p:cNvPr id="1" name=""/>
        <p:cNvGrpSpPr/>
        <p:nvPr/>
      </p:nvGrpSpPr>
      <p:grpSpPr>
        <a:xfrm>
          <a:off x="0" y="0"/>
          <a:ext cx="0" cy="0"/>
          <a:chOff x="0" y="0"/>
          <a:chExt cx="0" cy="0"/>
        </a:xfrm>
      </p:grpSpPr>
      <p:sp>
        <p:nvSpPr>
          <p:cNvPr id="4" name="logo">
            <a:extLst>
              <a:ext uri="{FF2B5EF4-FFF2-40B4-BE49-F238E27FC236}">
                <a16:creationId xmlns:a16="http://schemas.microsoft.com/office/drawing/2014/main" id="{484E96F8-EFE7-4607-AF1C-0FB4EC8B18A7}"/>
              </a:ext>
            </a:extLst>
          </p:cNvPr>
          <p:cNvSpPr>
            <a:spLocks noChangeAspect="1" noEditPoints="1"/>
          </p:cNvSpPr>
          <p:nvPr userDrawn="1"/>
        </p:nvSpPr>
        <p:spPr bwMode="gray">
          <a:xfrm>
            <a:off x="4275617" y="1602475"/>
            <a:ext cx="3646141" cy="364613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990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narr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A85F4-FED3-424A-A059-8B91AF23D35D}"/>
              </a:ext>
            </a:extLst>
          </p:cNvPr>
          <p:cNvSpPr/>
          <p:nvPr userDrawn="1"/>
        </p:nvSpPr>
        <p:spPr bwMode="ltGray">
          <a:xfrm>
            <a:off x="0" y="1"/>
            <a:ext cx="12192000" cy="10186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0878" y="220324"/>
            <a:ext cx="11586322" cy="600934"/>
          </a:xfrm>
        </p:spPr>
        <p:txBody>
          <a:bodyPr wrap="square" tIns="0" rIns="0" bIns="0">
            <a:normAutofit/>
          </a:bodyPr>
          <a:lstStyle>
            <a:lvl1pPr>
              <a:defRPr sz="3600">
                <a:solidFill>
                  <a:schemeClr val="tx1"/>
                </a:solidFill>
                <a:latin typeface="+mj-lt"/>
              </a:defRPr>
            </a:lvl1pPr>
          </a:lstStyle>
          <a:p>
            <a:r>
              <a:rPr lang="en-US" dirty="0"/>
              <a:t>Title</a:t>
            </a:r>
          </a:p>
        </p:txBody>
      </p:sp>
      <p:sp>
        <p:nvSpPr>
          <p:cNvPr id="3" name="Footer Placeholder 2">
            <a:extLst>
              <a:ext uri="{FF2B5EF4-FFF2-40B4-BE49-F238E27FC236}">
                <a16:creationId xmlns:a16="http://schemas.microsoft.com/office/drawing/2014/main" id="{34F8D9C3-C35E-92FF-B8E8-B380343D1E6E}"/>
              </a:ext>
            </a:extLst>
          </p:cNvPr>
          <p:cNvSpPr>
            <a:spLocks noGrp="1"/>
          </p:cNvSpPr>
          <p:nvPr>
            <p:ph type="ftr" sz="quarter" idx="10"/>
          </p:nvPr>
        </p:nvSpPr>
        <p:spPr/>
        <p:txBody>
          <a:bodyPr/>
          <a:lstStyle/>
          <a:p>
            <a:r>
              <a:rPr lang="en-US"/>
              <a:t>Private / HP Confidential / Internal Use Only</a:t>
            </a:r>
            <a:endParaRPr lang="en-US" dirty="0"/>
          </a:p>
        </p:txBody>
      </p:sp>
      <p:sp>
        <p:nvSpPr>
          <p:cNvPr id="4" name="Slide Number Placeholder 3">
            <a:extLst>
              <a:ext uri="{FF2B5EF4-FFF2-40B4-BE49-F238E27FC236}">
                <a16:creationId xmlns:a16="http://schemas.microsoft.com/office/drawing/2014/main" id="{1B13B610-70B4-EB2C-451E-ABFC15573DE7}"/>
              </a:ext>
            </a:extLst>
          </p:cNvPr>
          <p:cNvSpPr>
            <a:spLocks noGrp="1"/>
          </p:cNvSpPr>
          <p:nvPr>
            <p:ph type="sldNum" sz="quarter" idx="11"/>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250059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15:clr>
            <a:srgbClr val="FBAE40"/>
          </p15:clr>
        </p15:guide>
        <p15:guide id="3">
          <p15:clr>
            <a:srgbClr val="FBAE40"/>
          </p15:clr>
        </p15:guide>
        <p15:guide id="4" pos="7680">
          <p15:clr>
            <a:srgbClr val="FBAE40"/>
          </p15:clr>
        </p15:guide>
        <p15:guide id="5" orient="horz" pos="6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Subtitle, narrow">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D02BB2-A349-B449-B34B-9F8A7EDCAE6A}"/>
              </a:ext>
            </a:extLst>
          </p:cNvPr>
          <p:cNvSpPr/>
          <p:nvPr userDrawn="1"/>
        </p:nvSpPr>
        <p:spPr bwMode="ltGray">
          <a:xfrm>
            <a:off x="0" y="0"/>
            <a:ext cx="12192000" cy="101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B0217-EA68-354A-A48D-B84CFF40EFAA}"/>
              </a:ext>
            </a:extLst>
          </p:cNvPr>
          <p:cNvSpPr>
            <a:spLocks noGrp="1"/>
          </p:cNvSpPr>
          <p:nvPr>
            <p:ph type="title" hasCustomPrompt="1"/>
          </p:nvPr>
        </p:nvSpPr>
        <p:spPr bwMode="black">
          <a:xfrm>
            <a:off x="300878" y="274389"/>
            <a:ext cx="11586818" cy="491673"/>
          </a:xfrm>
        </p:spPr>
        <p:txBody>
          <a:bodyPr vert="horz" wrap="square" lIns="0" tIns="0" rIns="0" bIns="0" rtlCol="0" anchor="ctr">
            <a:normAutofit/>
          </a:bodyPr>
          <a:lstStyle>
            <a:lvl1pPr>
              <a:defRPr lang="en-US" sz="3600" dirty="0"/>
            </a:lvl1pPr>
          </a:lstStyle>
          <a:p>
            <a:pPr lvl="0"/>
            <a:r>
              <a:rPr lang="en-US" dirty="0"/>
              <a:t>Title</a:t>
            </a:r>
          </a:p>
        </p:txBody>
      </p:sp>
      <p:sp>
        <p:nvSpPr>
          <p:cNvPr id="16" name="Rectangle 15">
            <a:extLst>
              <a:ext uri="{FF2B5EF4-FFF2-40B4-BE49-F238E27FC236}">
                <a16:creationId xmlns:a16="http://schemas.microsoft.com/office/drawing/2014/main" id="{1E43C2B4-9830-CE46-A39E-B560CDCB4753}"/>
              </a:ext>
            </a:extLst>
          </p:cNvPr>
          <p:cNvSpPr/>
          <p:nvPr userDrawn="1"/>
        </p:nvSpPr>
        <p:spPr bwMode="ltGray">
          <a:xfrm>
            <a:off x="0" y="1018801"/>
            <a:ext cx="12192000" cy="446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9">
            <a:extLst>
              <a:ext uri="{FF2B5EF4-FFF2-40B4-BE49-F238E27FC236}">
                <a16:creationId xmlns:a16="http://schemas.microsoft.com/office/drawing/2014/main" id="{DF28EDDF-AD99-7C44-B415-989893C46A43}"/>
              </a:ext>
            </a:extLst>
          </p:cNvPr>
          <p:cNvSpPr>
            <a:spLocks noGrp="1"/>
          </p:cNvSpPr>
          <p:nvPr>
            <p:ph type="body" sz="quarter" idx="15" hasCustomPrompt="1"/>
          </p:nvPr>
        </p:nvSpPr>
        <p:spPr>
          <a:xfrm>
            <a:off x="304800" y="1067986"/>
            <a:ext cx="11582400" cy="348557"/>
          </a:xfrm>
        </p:spPr>
        <p:txBody>
          <a:bodyPr wrap="square" anchor="ctr" anchorCtr="0">
            <a:normAutofit/>
          </a:bodyPr>
          <a:lstStyle>
            <a:lvl1pPr marL="0" indent="0">
              <a:buNone/>
              <a:defRPr sz="1800">
                <a:latin typeface="+mn-lt"/>
              </a:defRPr>
            </a:lvl1pPr>
          </a:lstStyle>
          <a:p>
            <a:pPr lvl="0"/>
            <a:r>
              <a:rPr lang="en-US" dirty="0"/>
              <a:t>Secondary level text goes here. Lorem ipsum dolor sit </a:t>
            </a:r>
            <a:r>
              <a:rPr lang="en-US" dirty="0" err="1"/>
              <a:t>amet</a:t>
            </a:r>
            <a:r>
              <a:rPr lang="en-US" dirty="0"/>
              <a:t>.</a:t>
            </a:r>
          </a:p>
        </p:txBody>
      </p:sp>
      <p:sp>
        <p:nvSpPr>
          <p:cNvPr id="4" name="Footer Placeholder 3">
            <a:extLst>
              <a:ext uri="{FF2B5EF4-FFF2-40B4-BE49-F238E27FC236}">
                <a16:creationId xmlns:a16="http://schemas.microsoft.com/office/drawing/2014/main" id="{F194CF99-2B96-0EC0-C9B5-7F73DED5F4F5}"/>
              </a:ext>
            </a:extLst>
          </p:cNvPr>
          <p:cNvSpPr>
            <a:spLocks noGrp="1"/>
          </p:cNvSpPr>
          <p:nvPr>
            <p:ph type="ftr" sz="quarter" idx="39"/>
          </p:nvPr>
        </p:nvSpPr>
        <p:spPr/>
        <p:txBody>
          <a:bodyPr/>
          <a:lstStyle/>
          <a:p>
            <a:r>
              <a:rPr lang="en-US"/>
              <a:t>Private / HP Confidential / Internal Use Only</a:t>
            </a:r>
            <a:endParaRPr lang="en-US" dirty="0"/>
          </a:p>
        </p:txBody>
      </p:sp>
      <p:sp>
        <p:nvSpPr>
          <p:cNvPr id="5" name="Slide Number Placeholder 4">
            <a:extLst>
              <a:ext uri="{FF2B5EF4-FFF2-40B4-BE49-F238E27FC236}">
                <a16:creationId xmlns:a16="http://schemas.microsoft.com/office/drawing/2014/main" id="{98B1C45C-6C44-9A60-0E26-3592DB90F3DD}"/>
              </a:ext>
            </a:extLst>
          </p:cNvPr>
          <p:cNvSpPr>
            <a:spLocks noGrp="1"/>
          </p:cNvSpPr>
          <p:nvPr>
            <p:ph type="sldNum" sz="quarter" idx="40"/>
          </p:nvPr>
        </p:nvSpPr>
        <p:spPr/>
        <p:txBody>
          <a:bodyPr/>
          <a:lstStyle/>
          <a:p>
            <a:fld id="{B71A6B67-5149-4CA8-8884-0AC28C15FDCE}" type="slidenum">
              <a:rPr lang="en-US" smtClean="0"/>
              <a:pPr/>
              <a:t>‹#›</a:t>
            </a:fld>
            <a:endParaRPr lang="en-US" dirty="0"/>
          </a:p>
        </p:txBody>
      </p:sp>
    </p:spTree>
    <p:extLst>
      <p:ext uri="{BB962C8B-B14F-4D97-AF65-F5344CB8AC3E}">
        <p14:creationId xmlns:p14="http://schemas.microsoft.com/office/powerpoint/2010/main" val="303473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15:clr>
            <a:srgbClr val="FBAE40"/>
          </p15:clr>
        </p15:guide>
        <p15:guide id="4" pos="76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9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A6B8C-6EC6-43DF-B584-909568BE153A}"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70488D-7F49-4B9F-BFBE-F2FCE6726EA0}" type="slidenum">
              <a:rPr lang="en-GB" smtClean="0"/>
              <a:t>‹#›</a:t>
            </a:fld>
            <a:endParaRPr lang="en-GB"/>
          </a:p>
        </p:txBody>
      </p:sp>
    </p:spTree>
    <p:extLst>
      <p:ext uri="{BB962C8B-B14F-4D97-AF65-F5344CB8AC3E}">
        <p14:creationId xmlns:p14="http://schemas.microsoft.com/office/powerpoint/2010/main" val="231438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Line Section Divider with White Type">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1C9D3BF-4DCA-4AB1-92E6-5A5DE1C0DF4A}"/>
              </a:ext>
            </a:extLst>
          </p:cNvPr>
          <p:cNvSpPr>
            <a:spLocks noGrp="1"/>
          </p:cNvSpPr>
          <p:nvPr>
            <p:ph type="pic" sz="quarter" idx="17"/>
          </p:nvPr>
        </p:nvSpPr>
        <p:spPr>
          <a:xfrm>
            <a:off x="0" y="0"/>
            <a:ext cx="12192000" cy="6858000"/>
          </a:xfrm>
          <a:solidFill>
            <a:schemeClr val="bg1">
              <a:lumMod val="75000"/>
            </a:schemeClr>
          </a:solidFill>
        </p:spPr>
        <p:txBody>
          <a:bodyPr tIns="0" bIns="3108960" anchor="ctr" anchorCtr="0"/>
          <a:lstStyle>
            <a:lvl1pPr marL="0" indent="0" algn="ctr">
              <a:buNone/>
              <a:defRPr/>
            </a:lvl1pPr>
          </a:lstStyle>
          <a:p>
            <a:r>
              <a:rPr lang="en-US"/>
              <a:t>Click icon to add picture</a:t>
            </a:r>
          </a:p>
        </p:txBody>
      </p:sp>
      <p:sp>
        <p:nvSpPr>
          <p:cNvPr id="18" name="Text Placeholder 17">
            <a:extLst>
              <a:ext uri="{FF2B5EF4-FFF2-40B4-BE49-F238E27FC236}">
                <a16:creationId xmlns:a16="http://schemas.microsoft.com/office/drawing/2014/main" id="{690F1D17-0478-7E46-B194-96F1D9A73358}"/>
              </a:ext>
            </a:extLst>
          </p:cNvPr>
          <p:cNvSpPr>
            <a:spLocks noGrp="1"/>
          </p:cNvSpPr>
          <p:nvPr>
            <p:ph type="body" sz="quarter" idx="16" hasCustomPrompt="1"/>
          </p:nvPr>
        </p:nvSpPr>
        <p:spPr bwMode="white">
          <a:xfrm>
            <a:off x="249582" y="2141786"/>
            <a:ext cx="11612880" cy="2607601"/>
          </a:xfrm>
          <a:ln>
            <a:noFill/>
          </a:ln>
        </p:spPr>
        <p:txBody>
          <a:bodyPr anchor="b" anchorCtr="0"/>
          <a:lstStyle>
            <a:lvl1pPr marL="0" indent="0">
              <a:lnSpc>
                <a:spcPct val="95000"/>
              </a:lnSpc>
              <a:buNone/>
              <a:defRPr sz="6000">
                <a:solidFill>
                  <a:schemeClr val="bg1"/>
                </a:solidFill>
                <a:latin typeface="+mj-lt"/>
              </a:defRPr>
            </a:lvl1pPr>
          </a:lstStyle>
          <a:p>
            <a:pPr lvl="0"/>
            <a:r>
              <a:rPr lang="en-US"/>
              <a:t>One Line Section Divider</a:t>
            </a:r>
          </a:p>
        </p:txBody>
      </p:sp>
    </p:spTree>
    <p:extLst>
      <p:ext uri="{BB962C8B-B14F-4D97-AF65-F5344CB8AC3E}">
        <p14:creationId xmlns:p14="http://schemas.microsoft.com/office/powerpoint/2010/main" val="192631236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41" Type="http://schemas.openxmlformats.org/officeDocument/2006/relationships/slideLayout" Target="../slideLayouts/slideLayout83.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theme" Target="../theme/theme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CF8FE2-E272-454D-8A09-BE382F87DDE4}"/>
              </a:ext>
            </a:extLst>
          </p:cNvPr>
          <p:cNvSpPr>
            <a:spLocks noGrp="1"/>
          </p:cNvSpPr>
          <p:nvPr>
            <p:ph type="title"/>
          </p:nvPr>
        </p:nvSpPr>
        <p:spPr>
          <a:xfrm>
            <a:off x="293254" y="78798"/>
            <a:ext cx="11612880" cy="1325563"/>
          </a:xfrm>
          <a:prstGeom prst="rect">
            <a:avLst/>
          </a:prstGeom>
        </p:spPr>
        <p:txBody>
          <a:bodyPr vert="horz" lIns="0" tIns="45720" rIns="91440" bIns="45720" rtlCol="0" anchor="ctr">
            <a:noAutofit/>
          </a:bodyPr>
          <a:lstStyle/>
          <a:p>
            <a:r>
              <a:rPr lang="en-US"/>
              <a:t>Click to edit title</a:t>
            </a:r>
          </a:p>
        </p:txBody>
      </p:sp>
      <p:sp>
        <p:nvSpPr>
          <p:cNvPr id="3" name="Text Placeholder 2">
            <a:extLst>
              <a:ext uri="{FF2B5EF4-FFF2-40B4-BE49-F238E27FC236}">
                <a16:creationId xmlns:a16="http://schemas.microsoft.com/office/drawing/2014/main" id="{AA1CCF0D-680B-7041-BD4E-5771B56290F8}"/>
              </a:ext>
            </a:extLst>
          </p:cNvPr>
          <p:cNvSpPr>
            <a:spLocks noGrp="1"/>
          </p:cNvSpPr>
          <p:nvPr>
            <p:ph type="body" idx="1"/>
          </p:nvPr>
        </p:nvSpPr>
        <p:spPr>
          <a:xfrm>
            <a:off x="293254" y="1520825"/>
            <a:ext cx="11612880" cy="4351338"/>
          </a:xfrm>
          <a:prstGeom prst="rect">
            <a:avLst/>
          </a:prstGeom>
        </p:spPr>
        <p:txBody>
          <a:bodyPr vert="horz" lIns="0" tIns="45720" rIns="91440" bIns="45720" rtlCol="0">
            <a:noAutofit/>
          </a:bodyPr>
          <a:lstStyle/>
          <a:p>
            <a:pPr lvl="0"/>
            <a:r>
              <a:rPr lang="en-US"/>
              <a:t>Edit Master text</a:t>
            </a:r>
          </a:p>
          <a:p>
            <a:pPr lvl="1"/>
            <a:r>
              <a:rPr lang="en-US"/>
              <a:t>Second level</a:t>
            </a:r>
          </a:p>
          <a:p>
            <a:pPr lvl="2"/>
            <a:r>
              <a:rPr lang="en-US"/>
              <a:t>Third level</a:t>
            </a:r>
          </a:p>
          <a:p>
            <a:pPr lvl="3"/>
            <a:endParaRPr lang="en-US"/>
          </a:p>
          <a:p>
            <a:pPr lvl="3"/>
            <a:endParaRPr lang="en-US"/>
          </a:p>
        </p:txBody>
      </p:sp>
    </p:spTree>
    <p:extLst>
      <p:ext uri="{BB962C8B-B14F-4D97-AF65-F5344CB8AC3E}">
        <p14:creationId xmlns:p14="http://schemas.microsoft.com/office/powerpoint/2010/main" val="208709975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 id="2147483736" r:id="rId32"/>
    <p:sldLayoutId id="2147483737" r:id="rId33"/>
    <p:sldLayoutId id="2147483738" r:id="rId34"/>
    <p:sldLayoutId id="2147483739" r:id="rId35"/>
    <p:sldLayoutId id="2147483740" r:id="rId36"/>
    <p:sldLayoutId id="2147483741" r:id="rId37"/>
    <p:sldLayoutId id="2147483742" r:id="rId38"/>
    <p:sldLayoutId id="2147483743" r:id="rId39"/>
    <p:sldLayoutId id="2147483744" r:id="rId40"/>
    <p:sldLayoutId id="2147483746" r:id="rId41"/>
    <p:sldLayoutId id="2147483660" r:id="rId42"/>
  </p:sldLayoutIdLst>
  <p:transition spd="slow">
    <p:push dir="u"/>
  </p:transition>
  <p:txStyles>
    <p:titleStyle>
      <a:lvl1pPr algn="l" defTabSz="914400" rtl="0" eaLnBrk="1" latinLnBrk="0" hangingPunct="1">
        <a:lnSpc>
          <a:spcPct val="85000"/>
        </a:lnSpc>
        <a:spcBef>
          <a:spcPct val="0"/>
        </a:spcBef>
        <a:buNone/>
        <a:defRPr sz="4400" kern="1200">
          <a:solidFill>
            <a:schemeClr val="tx1"/>
          </a:solidFill>
          <a:latin typeface="+mj-lt"/>
          <a:ea typeface="+mj-ea"/>
          <a:cs typeface="+mj-cs"/>
        </a:defRPr>
      </a:lvl1pPr>
    </p:titleStyle>
    <p:bodyStyle>
      <a:lvl1pPr marL="225425" indent="-225425" algn="l" defTabSz="914400" rtl="0" eaLnBrk="1" latinLnBrk="0" hangingPunct="1">
        <a:lnSpc>
          <a:spcPct val="90000"/>
        </a:lnSpc>
        <a:spcBef>
          <a:spcPts val="1000"/>
        </a:spcBef>
        <a:buFont typeface="Arial" panose="020B0604020202020204" pitchFamily="34" charset="0"/>
        <a:buChar char="•"/>
        <a:tabLst>
          <a:tab pos="225425" algn="l"/>
        </a:tabLst>
        <a:defRPr sz="2800" kern="1200">
          <a:solidFill>
            <a:schemeClr val="tx1"/>
          </a:solidFill>
          <a:latin typeface="+mn-lt"/>
          <a:ea typeface="+mn-ea"/>
          <a:cs typeface="+mn-cs"/>
        </a:defRPr>
      </a:lvl1pPr>
      <a:lvl2pPr marL="579438" indent="-122238"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1030288" indent="-115888"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tabLst/>
        <a:defRPr sz="1000" kern="1200">
          <a:solidFill>
            <a:schemeClr val="tx1"/>
          </a:solidFill>
          <a:latin typeface="+mn-lt"/>
          <a:ea typeface="+mn-ea"/>
          <a:cs typeface="+mn-cs"/>
        </a:defRPr>
      </a:lvl4pPr>
      <a:lvl5pPr marL="1949450" indent="-120650"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Forma DJR Micro"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544">
          <p15:clr>
            <a:srgbClr val="F26B43"/>
          </p15:clr>
        </p15:guide>
        <p15:guide id="3" pos="1248">
          <p15:clr>
            <a:srgbClr val="F26B43"/>
          </p15:clr>
        </p15:guide>
        <p15:guide id="4" pos="240">
          <p15:clr>
            <a:srgbClr val="F26B43"/>
          </p15:clr>
        </p15:guide>
        <p15:guide id="5" pos="5136">
          <p15:clr>
            <a:srgbClr val="F26B43"/>
          </p15:clr>
        </p15:guide>
        <p15:guide id="6" pos="6432">
          <p15:clr>
            <a:srgbClr val="F26B43"/>
          </p15:clr>
        </p15:guide>
        <p15:guide id="7" pos="7440">
          <p15:clr>
            <a:srgbClr val="F26B43"/>
          </p15:clr>
        </p15:guide>
        <p15:guide id="8"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7093DF8A-E70A-41A2-B536-DAD99DAC12C5}"/>
              </a:ext>
            </a:extLst>
          </p:cNvPr>
          <p:cNvSpPr>
            <a:spLocks noGrp="1"/>
          </p:cNvSpPr>
          <p:nvPr>
            <p:ph type="ftr" sz="quarter" idx="3"/>
          </p:nvPr>
        </p:nvSpPr>
        <p:spPr>
          <a:xfrm>
            <a:off x="621388" y="6556841"/>
            <a:ext cx="1684757" cy="99643"/>
          </a:xfrm>
          <a:prstGeom prst="rect">
            <a:avLst/>
          </a:prstGeom>
        </p:spPr>
        <p:txBody>
          <a:bodyPr vert="horz" wrap="none" lIns="0" tIns="0" rIns="0" bIns="0" rtlCol="0" anchor="b" anchorCtr="0">
            <a:spAutoFit/>
          </a:bodyPr>
          <a:lstStyle>
            <a:lvl1pPr algn="l">
              <a:defRPr sz="700">
                <a:solidFill>
                  <a:schemeClr val="tx1"/>
                </a:solidFill>
              </a:defRPr>
            </a:lvl1pPr>
          </a:lstStyle>
          <a:p>
            <a:r>
              <a:rPr lang="en-US"/>
              <a:t>Private / HP Confidential / Internal Use Only</a:t>
            </a:r>
            <a:endParaRPr lang="en-US" dirty="0"/>
          </a:p>
        </p:txBody>
      </p:sp>
      <p:sp>
        <p:nvSpPr>
          <p:cNvPr id="8" name="Slide Number Placeholder 7">
            <a:extLst>
              <a:ext uri="{FF2B5EF4-FFF2-40B4-BE49-F238E27FC236}">
                <a16:creationId xmlns:a16="http://schemas.microsoft.com/office/drawing/2014/main" id="{EBD5A218-C2E5-4122-9119-B57632FAEE56}"/>
              </a:ext>
            </a:extLst>
          </p:cNvPr>
          <p:cNvSpPr>
            <a:spLocks noGrp="1"/>
          </p:cNvSpPr>
          <p:nvPr>
            <p:ph type="sldNum" sz="quarter" idx="4"/>
          </p:nvPr>
        </p:nvSpPr>
        <p:spPr>
          <a:xfrm>
            <a:off x="300878" y="6556841"/>
            <a:ext cx="109004" cy="99643"/>
          </a:xfrm>
          <a:prstGeom prst="rect">
            <a:avLst/>
          </a:prstGeom>
        </p:spPr>
        <p:txBody>
          <a:bodyPr vert="horz" wrap="none" lIns="0" tIns="0" rIns="0" bIns="0" rtlCol="0" anchor="b" anchorCtr="0">
            <a:spAutoFit/>
          </a:bodyPr>
          <a:lstStyle>
            <a:lvl1pPr algn="l">
              <a:defRPr sz="700">
                <a:solidFill>
                  <a:schemeClr val="tx1"/>
                </a:solidFill>
              </a:defRPr>
            </a:lvl1pPr>
          </a:lstStyle>
          <a:p>
            <a:fld id="{B71A6B67-5149-4CA8-8884-0AC28C15FDCE}" type="slidenum">
              <a:rPr lang="en-US" smtClean="0"/>
              <a:pPr/>
              <a:t>‹#›</a:t>
            </a:fld>
            <a:endParaRPr lang="en-US" dirty="0"/>
          </a:p>
        </p:txBody>
      </p:sp>
      <p:sp>
        <p:nvSpPr>
          <p:cNvPr id="2" name="Title Placeholder 1">
            <a:extLst>
              <a:ext uri="{FF2B5EF4-FFF2-40B4-BE49-F238E27FC236}">
                <a16:creationId xmlns:a16="http://schemas.microsoft.com/office/drawing/2014/main" id="{E9CF8FE2-E272-454D-8A09-BE382F87DDE4}"/>
              </a:ext>
            </a:extLst>
          </p:cNvPr>
          <p:cNvSpPr>
            <a:spLocks noGrp="1"/>
          </p:cNvSpPr>
          <p:nvPr>
            <p:ph type="title"/>
          </p:nvPr>
        </p:nvSpPr>
        <p:spPr>
          <a:xfrm>
            <a:off x="300878" y="78798"/>
            <a:ext cx="11582400" cy="1325563"/>
          </a:xfrm>
          <a:prstGeom prst="rect">
            <a:avLst/>
          </a:prstGeom>
        </p:spPr>
        <p:txBody>
          <a:bodyPr vert="horz" lIns="0" tIns="45720" rIns="91440" bIns="45720" rtlCol="0" anchor="ctr">
            <a:noAutofit/>
          </a:bodyPr>
          <a:lstStyle/>
          <a:p>
            <a:r>
              <a:rPr lang="en-US" dirty="0"/>
              <a:t>Click to edit title</a:t>
            </a:r>
          </a:p>
        </p:txBody>
      </p:sp>
      <p:sp>
        <p:nvSpPr>
          <p:cNvPr id="3" name="Text Placeholder 2">
            <a:extLst>
              <a:ext uri="{FF2B5EF4-FFF2-40B4-BE49-F238E27FC236}">
                <a16:creationId xmlns:a16="http://schemas.microsoft.com/office/drawing/2014/main" id="{AA1CCF0D-680B-7041-BD4E-5771B56290F8}"/>
              </a:ext>
            </a:extLst>
          </p:cNvPr>
          <p:cNvSpPr>
            <a:spLocks noGrp="1"/>
          </p:cNvSpPr>
          <p:nvPr>
            <p:ph type="body" idx="1"/>
          </p:nvPr>
        </p:nvSpPr>
        <p:spPr>
          <a:xfrm>
            <a:off x="304800" y="1520825"/>
            <a:ext cx="11582400" cy="4351338"/>
          </a:xfrm>
          <a:prstGeom prst="rect">
            <a:avLst/>
          </a:prstGeom>
        </p:spPr>
        <p:txBody>
          <a:bodyPr vert="horz" lIns="0" tIns="45720" rIns="0" bIns="45720" rtlCol="0">
            <a:noAutofit/>
          </a:bodyPr>
          <a:lstStyle/>
          <a:p>
            <a:pPr lvl="0"/>
            <a:r>
              <a:rPr lang="en-US" dirty="0"/>
              <a:t>Edit Master text</a:t>
            </a:r>
          </a:p>
          <a:p>
            <a:pPr lvl="1"/>
            <a:r>
              <a:rPr lang="en-US" dirty="0"/>
              <a:t>Second level</a:t>
            </a:r>
          </a:p>
          <a:p>
            <a:pPr lvl="2"/>
            <a:r>
              <a:rPr lang="en-US" dirty="0"/>
              <a:t>Third level</a:t>
            </a:r>
          </a:p>
          <a:p>
            <a:pPr lvl="3"/>
            <a:endParaRPr lang="en-US" dirty="0"/>
          </a:p>
        </p:txBody>
      </p:sp>
      <p:sp>
        <p:nvSpPr>
          <p:cNvPr id="6" name="logo">
            <a:extLst>
              <a:ext uri="{FF2B5EF4-FFF2-40B4-BE49-F238E27FC236}">
                <a16:creationId xmlns:a16="http://schemas.microsoft.com/office/drawing/2014/main" id="{8E355ECF-2A21-A412-D8D5-518A0EDE4A99}"/>
              </a:ext>
            </a:extLst>
          </p:cNvPr>
          <p:cNvSpPr>
            <a:spLocks noChangeAspect="1" noEditPoints="1"/>
          </p:cNvSpPr>
          <p:nvPr userDrawn="1"/>
        </p:nvSpPr>
        <p:spPr bwMode="gray">
          <a:xfrm>
            <a:off x="11596548" y="6290052"/>
            <a:ext cx="315140" cy="315140"/>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5100138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 id="2147483785" r:id="rId37"/>
    <p:sldLayoutId id="2147483786" r:id="rId38"/>
    <p:sldLayoutId id="2147483787" r:id="rId39"/>
    <p:sldLayoutId id="2147483788" r:id="rId40"/>
    <p:sldLayoutId id="2147483789" r:id="rId41"/>
    <p:sldLayoutId id="2147483790" r:id="rId42"/>
    <p:sldLayoutId id="2147483791"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Forma DJR Micro" panose="00000000000000090000" pitchFamily="2" charset="0"/>
        <a:buNone/>
        <a:tabLst/>
        <a:defRPr sz="1800" kern="1200">
          <a:solidFill>
            <a:schemeClr val="tx1"/>
          </a:solidFill>
          <a:latin typeface="+mn-lt"/>
          <a:ea typeface="+mn-ea"/>
          <a:cs typeface="+mn-cs"/>
        </a:defRPr>
      </a:lvl1pPr>
      <a:lvl2pPr marL="180975" indent="-166688" algn="l" defTabSz="914400" rtl="0" eaLnBrk="1" fontAlgn="ctr" latinLnBrk="0" hangingPunct="1">
        <a:lnSpc>
          <a:spcPct val="90000"/>
        </a:lnSpc>
        <a:spcBef>
          <a:spcPts val="500"/>
        </a:spcBef>
        <a:buClrTx/>
        <a:buFont typeface="Forma DJR Micro" panose="00000000000000090000" pitchFamily="2" charset="0"/>
        <a:buChar char="•"/>
        <a:tabLst/>
        <a:defRPr sz="1800" kern="1200">
          <a:solidFill>
            <a:schemeClr val="tx1"/>
          </a:solidFill>
          <a:latin typeface="+mn-lt"/>
          <a:ea typeface="+mn-ea"/>
          <a:cs typeface="+mn-cs"/>
        </a:defRPr>
      </a:lvl2pPr>
      <a:lvl3pPr marL="520700" indent="-161925" algn="l" defTabSz="914400" rtl="0" eaLnBrk="1" latinLnBrk="0" hangingPunct="1">
        <a:lnSpc>
          <a:spcPct val="92000"/>
        </a:lnSpc>
        <a:spcBef>
          <a:spcPts val="500"/>
        </a:spcBef>
        <a:buFont typeface="Forma DJR Micro" panose="00000000000000090000" pitchFamily="2" charset="0"/>
        <a:buChar char="›"/>
        <a:tabLst/>
        <a:defRPr sz="1400" kern="1200">
          <a:solidFill>
            <a:schemeClr val="tx1"/>
          </a:solidFill>
          <a:latin typeface="+mn-lt"/>
          <a:ea typeface="+mn-ea"/>
          <a:cs typeface="+mn-cs"/>
        </a:defRPr>
      </a:lvl3pPr>
      <a:lvl4pPr marL="715963" indent="-180975" algn="l" defTabSz="914400" rtl="0" eaLnBrk="1" latinLnBrk="0" hangingPunct="1">
        <a:lnSpc>
          <a:spcPct val="92000"/>
        </a:lnSpc>
        <a:spcBef>
          <a:spcPts val="500"/>
        </a:spcBef>
        <a:buFont typeface="Forma DJR Micro" panose="00000000000000090000" pitchFamily="2" charset="0"/>
        <a:buChar char="—"/>
        <a:tabLst/>
        <a:defRPr sz="1200" kern="1200">
          <a:solidFill>
            <a:schemeClr val="tx1"/>
          </a:solidFill>
          <a:latin typeface="+mn-lt"/>
          <a:ea typeface="+mn-ea"/>
          <a:cs typeface="+mn-cs"/>
        </a:defRPr>
      </a:lvl4pPr>
      <a:lvl5pPr marL="896938" indent="-134938" algn="l" defTabSz="914400" rtl="0" eaLnBrk="1" latinLnBrk="0" hangingPunct="1">
        <a:lnSpc>
          <a:spcPct val="92000"/>
        </a:lnSpc>
        <a:spcBef>
          <a:spcPts val="500"/>
        </a:spcBef>
        <a:buFont typeface="Forma DJR Micro" panose="00000000000000090000" pitchFamily="2" charset="0"/>
        <a:buChar char="›"/>
        <a:tabLst/>
        <a:defRPr sz="1200" kern="1200">
          <a:solidFill>
            <a:schemeClr val="tx1"/>
          </a:solidFill>
          <a:latin typeface="Forma DJR Micro" pitchFamily="2" charset="77"/>
          <a:ea typeface="+mn-ea"/>
          <a:cs typeface="+mn-cs"/>
        </a:defRPr>
      </a:lvl5pPr>
      <a:lvl6pPr marL="1074738" indent="-177800" algn="l" defTabSz="914400" rtl="0" eaLnBrk="1" latinLnBrk="0" hangingPunct="1">
        <a:lnSpc>
          <a:spcPct val="92000"/>
        </a:lnSpc>
        <a:spcBef>
          <a:spcPts val="500"/>
        </a:spcBef>
        <a:buFont typeface="Forma DJR Micro" panose="00000000000000090000" pitchFamily="2" charset="0"/>
        <a:buChar char="—"/>
        <a:defRPr sz="1200" kern="1200">
          <a:solidFill>
            <a:schemeClr val="tx1"/>
          </a:solidFill>
          <a:latin typeface="+mn-lt"/>
          <a:ea typeface="+mn-ea"/>
          <a:cs typeface="+mn-cs"/>
        </a:defRPr>
      </a:lvl6pPr>
      <a:lvl7pPr marL="1255713" indent="-139700" algn="l" defTabSz="914400" rtl="0" eaLnBrk="1" fontAlgn="ctr" latinLnBrk="0" hangingPunct="1">
        <a:lnSpc>
          <a:spcPct val="92000"/>
        </a:lnSpc>
        <a:spcBef>
          <a:spcPts val="500"/>
        </a:spcBef>
        <a:buFont typeface="Forma DJR Micro" panose="00000000000000090000" pitchFamily="2" charset="0"/>
        <a:buChar char="•"/>
        <a:defRPr sz="1200" kern="1200">
          <a:solidFill>
            <a:schemeClr val="tx1"/>
          </a:solidFill>
          <a:latin typeface="+mn-lt"/>
          <a:ea typeface="+mn-ea"/>
          <a:cs typeface="+mn-cs"/>
        </a:defRPr>
      </a:lvl7pPr>
      <a:lvl8pPr marL="1436688" indent="-134938" algn="l" defTabSz="914400" rtl="0" eaLnBrk="1" latinLnBrk="0" hangingPunct="1">
        <a:lnSpc>
          <a:spcPct val="92000"/>
        </a:lnSpc>
        <a:spcBef>
          <a:spcPts val="500"/>
        </a:spcBef>
        <a:buFont typeface="Forma DJR Micro" panose="00000000000000090000" pitchFamily="2" charset="0"/>
        <a:buChar char="›"/>
        <a:defRPr sz="1200" kern="1200">
          <a:solidFill>
            <a:schemeClr val="tx1"/>
          </a:solidFill>
          <a:latin typeface="+mn-lt"/>
          <a:ea typeface="+mn-ea"/>
          <a:cs typeface="+mn-cs"/>
        </a:defRPr>
      </a:lvl8pPr>
      <a:lvl9pPr marL="1614488" indent="-180975" algn="l" defTabSz="914400" rtl="0" eaLnBrk="1" latinLnBrk="0" hangingPunct="1">
        <a:lnSpc>
          <a:spcPct val="92000"/>
        </a:lnSpc>
        <a:spcBef>
          <a:spcPts val="500"/>
        </a:spcBef>
        <a:buFont typeface="Forma DJR Micro" panose="00000000000000090000" pitchFamily="2" charset="0"/>
        <a:buChar char="—"/>
        <a:defRPr sz="1200" kern="1200">
          <a:solidFill>
            <a:schemeClr val="tx1"/>
          </a:solidFill>
          <a:latin typeface="+mn-lt"/>
          <a:ea typeface="+mn-ea"/>
          <a:cs typeface="+mn-cs"/>
        </a:defRPr>
      </a:lvl9pPr>
    </p:bodyStyle>
    <p:otherStyle>
      <a:defPPr>
        <a:defRPr lang="en-US"/>
      </a:defPPr>
      <a:lvl1pPr marL="0" indent="0" algn="l" defTabSz="914400" rtl="0" eaLnBrk="1" latinLnBrk="0" hangingPunct="1">
        <a:lnSpc>
          <a:spcPct val="90000"/>
        </a:lnSpc>
        <a:spcBef>
          <a:spcPct val="18519"/>
        </a:spcBef>
        <a:buFont typeface="Forma DJR Micro" panose="00000000000000090000" pitchFamily="2" charset="0"/>
        <a:buNone/>
        <a:tabLst>
          <a:tab pos="225425" algn="l"/>
        </a:tabLst>
        <a:defRPr sz="1800" kern="1200">
          <a:solidFill>
            <a:schemeClr val="tx1"/>
          </a:solidFill>
          <a:latin typeface="+mn-lt"/>
          <a:ea typeface="+mn-ea"/>
          <a:cs typeface="+mn-cs"/>
        </a:defRPr>
      </a:lvl1pPr>
      <a:lvl2pPr marL="177800" indent="-166688" algn="l" defTabSz="914400" rtl="0" eaLnBrk="1" fontAlgn="ctr" latinLnBrk="0" hangingPunct="1">
        <a:lnSpc>
          <a:spcPct val="90000"/>
        </a:lnSpc>
        <a:spcBef>
          <a:spcPct val="9259"/>
        </a:spcBef>
        <a:buClrTx/>
        <a:buFont typeface="Forma DJR Micro" panose="00000000000000090000" pitchFamily="2" charset="0"/>
        <a:buChar char="•"/>
        <a:tabLst/>
        <a:defRPr sz="1800" kern="1200">
          <a:solidFill>
            <a:schemeClr val="tx1"/>
          </a:solidFill>
          <a:latin typeface="+mn-lt"/>
          <a:ea typeface="+mn-ea"/>
          <a:cs typeface="+mn-cs"/>
        </a:defRPr>
      </a:lvl2pPr>
      <a:lvl3pPr marL="358775" indent="-161925" algn="l" defTabSz="914400" rtl="0" eaLnBrk="1" latinLnBrk="0" hangingPunct="1">
        <a:lnSpc>
          <a:spcPct val="92000"/>
        </a:lnSpc>
        <a:spcBef>
          <a:spcPct val="8929"/>
        </a:spcBef>
        <a:buFont typeface="Forma DJR Micro" panose="00000000000000090000" pitchFamily="2" charset="0"/>
        <a:buChar char="›"/>
        <a:tabLst/>
        <a:defRPr sz="1400" kern="1200">
          <a:solidFill>
            <a:schemeClr val="tx1"/>
          </a:solidFill>
          <a:latin typeface="+mn-lt"/>
          <a:ea typeface="+mn-ea"/>
          <a:cs typeface="+mn-cs"/>
        </a:defRPr>
      </a:lvl3pPr>
      <a:lvl4pPr marL="538163" indent="-180975" algn="l" defTabSz="914400" rtl="0" eaLnBrk="1" latinLnBrk="0" hangingPunct="1">
        <a:lnSpc>
          <a:spcPct val="92000"/>
        </a:lnSpc>
        <a:spcBef>
          <a:spcPct val="10417"/>
        </a:spcBef>
        <a:buFont typeface="Forma DJR Micro" panose="00000000000000090000" pitchFamily="2" charset="0"/>
        <a:buChar char="—"/>
        <a:tabLst/>
        <a:defRPr sz="1200" kern="1200">
          <a:solidFill>
            <a:schemeClr val="tx1"/>
          </a:solidFill>
          <a:latin typeface="+mn-lt"/>
          <a:ea typeface="+mn-ea"/>
          <a:cs typeface="+mn-cs"/>
        </a:defRPr>
      </a:lvl4pPr>
      <a:lvl5pPr marL="717550" indent="-134938" algn="l" defTabSz="914400" rtl="0" eaLnBrk="1" latinLnBrk="0" hangingPunct="1">
        <a:lnSpc>
          <a:spcPct val="92000"/>
        </a:lnSpc>
        <a:spcBef>
          <a:spcPct val="10417"/>
        </a:spcBef>
        <a:buFont typeface="Forma DJR Micro" panose="00000000000000090000" pitchFamily="2" charset="0"/>
        <a:buChar char="›"/>
        <a:tabLst/>
        <a:defRPr sz="1200" kern="1200">
          <a:solidFill>
            <a:schemeClr val="tx1"/>
          </a:solidFill>
          <a:latin typeface="Forma DJR Micro" pitchFamily="2" charset="77"/>
          <a:ea typeface="+mn-ea"/>
          <a:cs typeface="+mn-cs"/>
        </a:defRPr>
      </a:lvl5pPr>
      <a:lvl6pPr marL="896938" indent="-177800" algn="l" defTabSz="914400" rtl="0" eaLnBrk="1" latinLnBrk="0" hangingPunct="1">
        <a:lnSpc>
          <a:spcPct val="92000"/>
        </a:lnSpc>
        <a:spcBef>
          <a:spcPct val="10417"/>
        </a:spcBef>
        <a:buFont typeface="Forma DJR Micro" panose="00000000000000090000" pitchFamily="2" charset="0"/>
        <a:buChar char="—"/>
        <a:defRPr sz="1200" kern="1200">
          <a:solidFill>
            <a:schemeClr val="tx1"/>
          </a:solidFill>
          <a:latin typeface="+mn-lt"/>
          <a:ea typeface="+mn-ea"/>
          <a:cs typeface="+mn-cs"/>
        </a:defRPr>
      </a:lvl6pPr>
      <a:lvl7pPr marL="1076325" indent="-139700" algn="l" defTabSz="914400" rtl="0" eaLnBrk="1" fontAlgn="ctr" latinLnBrk="0" hangingPunct="1">
        <a:lnSpc>
          <a:spcPct val="92000"/>
        </a:lnSpc>
        <a:spcBef>
          <a:spcPct val="10417"/>
        </a:spcBef>
        <a:buFont typeface="Forma DJR Micro" panose="00000000000000090000" pitchFamily="2" charset="0"/>
        <a:buChar char="•"/>
        <a:defRPr sz="1200" kern="1200">
          <a:solidFill>
            <a:schemeClr val="tx1"/>
          </a:solidFill>
          <a:latin typeface="+mn-lt"/>
          <a:ea typeface="+mn-ea"/>
          <a:cs typeface="+mn-cs"/>
        </a:defRPr>
      </a:lvl7pPr>
      <a:lvl8pPr marL="1255713" indent="-134938" algn="l" defTabSz="914400" rtl="0" eaLnBrk="1" latinLnBrk="0" hangingPunct="1">
        <a:lnSpc>
          <a:spcPct val="92000"/>
        </a:lnSpc>
        <a:spcBef>
          <a:spcPct val="10417"/>
        </a:spcBef>
        <a:buFont typeface="Forma DJR Micro" panose="00000000000000090000" pitchFamily="2" charset="0"/>
        <a:buChar char="›"/>
        <a:defRPr sz="1200" kern="1200">
          <a:solidFill>
            <a:schemeClr val="tx1"/>
          </a:solidFill>
          <a:latin typeface="+mn-lt"/>
          <a:ea typeface="+mn-ea"/>
          <a:cs typeface="+mn-cs"/>
        </a:defRPr>
      </a:lvl8pPr>
      <a:lvl9pPr marL="1435100" indent="-180975" algn="l" defTabSz="914400" rtl="0" eaLnBrk="1" latinLnBrk="0" hangingPunct="1">
        <a:lnSpc>
          <a:spcPct val="92000"/>
        </a:lnSpc>
        <a:spcBef>
          <a:spcPct val="10417"/>
        </a:spcBef>
        <a:buFont typeface="Forma DJR Micro" panose="00000000000000090000" pitchFamily="2" charset="0"/>
        <a:buChar char="—"/>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7680">
          <p15:clr>
            <a:srgbClr val="F26B43"/>
          </p15:clr>
        </p15:guide>
        <p15:guide id="3" pos="192">
          <p15:clr>
            <a:srgbClr val="F26B43"/>
          </p15:clr>
        </p15:guide>
        <p15:guide id="4" pos="624">
          <p15:clr>
            <a:srgbClr val="F26B43"/>
          </p15:clr>
        </p15:guide>
        <p15:guide id="5" pos="816">
          <p15:clr>
            <a:srgbClr val="F26B43"/>
          </p15:clr>
        </p15:guide>
        <p15:guide id="6" pos="1248">
          <p15:clr>
            <a:srgbClr val="F26B43"/>
          </p15:clr>
        </p15:guide>
        <p15:guide id="7" pos="1440">
          <p15:clr>
            <a:srgbClr val="F26B43"/>
          </p15:clr>
        </p15:guide>
        <p15:guide id="8" pos="1872">
          <p15:clr>
            <a:srgbClr val="F26B43"/>
          </p15:clr>
        </p15:guide>
        <p15:guide id="9" pos="2064">
          <p15:clr>
            <a:srgbClr val="F26B43"/>
          </p15:clr>
        </p15:guide>
        <p15:guide id="10" pos="2496">
          <p15:clr>
            <a:srgbClr val="F26B43"/>
          </p15:clr>
        </p15:guide>
        <p15:guide id="11" pos="2688">
          <p15:clr>
            <a:srgbClr val="F26B43"/>
          </p15:clr>
        </p15:guide>
        <p15:guide id="12" pos="3120">
          <p15:clr>
            <a:srgbClr val="F26B43"/>
          </p15:clr>
        </p15:guide>
        <p15:guide id="13" pos="3312">
          <p15:clr>
            <a:srgbClr val="F26B43"/>
          </p15:clr>
        </p15:guide>
        <p15:guide id="14" pos="3744">
          <p15:clr>
            <a:srgbClr val="F26B43"/>
          </p15:clr>
        </p15:guide>
        <p15:guide id="15" pos="3936">
          <p15:clr>
            <a:srgbClr val="F26B43"/>
          </p15:clr>
        </p15:guide>
        <p15:guide id="16" pos="4368">
          <p15:clr>
            <a:srgbClr val="F26B43"/>
          </p15:clr>
        </p15:guide>
        <p15:guide id="17" pos="4560">
          <p15:clr>
            <a:srgbClr val="F26B43"/>
          </p15:clr>
        </p15:guide>
        <p15:guide id="18" pos="4992">
          <p15:clr>
            <a:srgbClr val="F26B43"/>
          </p15:clr>
        </p15:guide>
        <p15:guide id="19" pos="5184">
          <p15:clr>
            <a:srgbClr val="F26B43"/>
          </p15:clr>
        </p15:guide>
        <p15:guide id="20" pos="5616">
          <p15:clr>
            <a:srgbClr val="F26B43"/>
          </p15:clr>
        </p15:guide>
        <p15:guide id="21" pos="5808">
          <p15:clr>
            <a:srgbClr val="F26B43"/>
          </p15:clr>
        </p15:guide>
        <p15:guide id="22" pos="6240">
          <p15:clr>
            <a:srgbClr val="F26B43"/>
          </p15:clr>
        </p15:guide>
        <p15:guide id="23" pos="6432">
          <p15:clr>
            <a:srgbClr val="F26B43"/>
          </p15:clr>
        </p15:guide>
        <p15:guide id="24" pos="6864">
          <p15:clr>
            <a:srgbClr val="F26B43"/>
          </p15:clr>
        </p15:guide>
        <p15:guide id="25" pos="7056">
          <p15:clr>
            <a:srgbClr val="F26B43"/>
          </p15:clr>
        </p15:guide>
        <p15:guide id="26" pos="7488">
          <p15:clr>
            <a:srgbClr val="F26B43"/>
          </p15:clr>
        </p15:guide>
        <p15:guide id="27" orient="horz">
          <p15:clr>
            <a:srgbClr val="F26B43"/>
          </p15:clr>
        </p15:guide>
        <p15:guide id="28" orient="horz" pos="4320">
          <p15:clr>
            <a:srgbClr val="F26B43"/>
          </p15:clr>
        </p15:guide>
        <p15:guide id="29" orient="horz" pos="192">
          <p15:clr>
            <a:srgbClr val="F26B43"/>
          </p15:clr>
        </p15:guide>
        <p15:guide id="30" orient="horz" pos="41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jfif"/><Relationship Id="rId2" Type="http://schemas.openxmlformats.org/officeDocument/2006/relationships/image" Target="../media/image2.jpe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087A-1840-8428-E459-EB3F7CACC2E9}"/>
              </a:ext>
            </a:extLst>
          </p:cNvPr>
          <p:cNvSpPr>
            <a:spLocks noGrp="1"/>
          </p:cNvSpPr>
          <p:nvPr>
            <p:ph type="title" sz="quarter" idx="16"/>
          </p:nvPr>
        </p:nvSpPr>
        <p:spPr>
          <a:xfrm>
            <a:off x="300878" y="3294698"/>
            <a:ext cx="10800000" cy="981038"/>
          </a:xfrm>
        </p:spPr>
        <p:txBody>
          <a:bodyPr/>
          <a:lstStyle/>
          <a:p>
            <a:r>
              <a:rPr lang="en-US" dirty="0"/>
              <a:t>Internship Final Review</a:t>
            </a:r>
          </a:p>
        </p:txBody>
      </p:sp>
      <p:sp>
        <p:nvSpPr>
          <p:cNvPr id="5" name="Title 1">
            <a:extLst>
              <a:ext uri="{FF2B5EF4-FFF2-40B4-BE49-F238E27FC236}">
                <a16:creationId xmlns:a16="http://schemas.microsoft.com/office/drawing/2014/main" id="{30DA876F-87AA-3584-98AC-E47689D5DDA6}"/>
              </a:ext>
            </a:extLst>
          </p:cNvPr>
          <p:cNvSpPr txBox="1">
            <a:spLocks/>
          </p:cNvSpPr>
          <p:nvPr/>
        </p:nvSpPr>
        <p:spPr bwMode="black">
          <a:xfrm>
            <a:off x="300878" y="4612991"/>
            <a:ext cx="10800000" cy="803297"/>
          </a:xfrm>
          <a:prstGeom prst="rect">
            <a:avLst/>
          </a:prstGeom>
          <a:ln>
            <a:noFill/>
          </a:ln>
        </p:spPr>
        <p:txBody>
          <a:bodyPr vert="horz" lIns="0" tIns="45720" rIns="91440" bIns="45720" rtlCol="0" anchor="b" anchorCtr="0">
            <a:spAutoFit/>
          </a:bodyPr>
          <a:lstStyle>
            <a:lvl1pPr marL="0" indent="0" algn="l" defTabSz="914400" rtl="0" eaLnBrk="1" latinLnBrk="0" hangingPunct="1">
              <a:lnSpc>
                <a:spcPct val="95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5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000000"/>
                </a:solidFill>
                <a:effectLst/>
                <a:uLnTx/>
                <a:uFillTx/>
                <a:latin typeface="Forma DJR Display"/>
                <a:ea typeface="+mj-ea"/>
                <a:cs typeface="+mj-cs"/>
              </a:rPr>
              <a:t>Sivaram M</a:t>
            </a:r>
          </a:p>
        </p:txBody>
      </p:sp>
    </p:spTree>
    <p:extLst>
      <p:ext uri="{BB962C8B-B14F-4D97-AF65-F5344CB8AC3E}">
        <p14:creationId xmlns:p14="http://schemas.microsoft.com/office/powerpoint/2010/main" val="294313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9EAE5A-F55B-5B8E-12AC-B601D8C6E83F}"/>
              </a:ext>
            </a:extLst>
          </p:cNvPr>
          <p:cNvSpPr>
            <a:spLocks noGrp="1"/>
          </p:cNvSpPr>
          <p:nvPr>
            <p:ph type="title"/>
          </p:nvPr>
        </p:nvSpPr>
        <p:spPr/>
        <p:txBody>
          <a:bodyPr/>
          <a:lstStyle/>
          <a:p>
            <a:r>
              <a:rPr lang="en-IN" dirty="0">
                <a:latin typeface="+mn-lt"/>
                <a:cs typeface="Times New Roman" panose="02020603050405020304" pitchFamily="18" charset="0"/>
              </a:rPr>
              <a:t>Insights</a:t>
            </a:r>
          </a:p>
        </p:txBody>
      </p:sp>
      <p:pic>
        <p:nvPicPr>
          <p:cNvPr id="4" name="Picture 3" descr="A blue circle with white letters&#10;&#10;Description automatically generated">
            <a:extLst>
              <a:ext uri="{FF2B5EF4-FFF2-40B4-BE49-F238E27FC236}">
                <a16:creationId xmlns:a16="http://schemas.microsoft.com/office/drawing/2014/main" id="{3EE6AC30-450A-99B5-208C-5BDAB7E9B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915" y="5968153"/>
            <a:ext cx="736300" cy="619210"/>
          </a:xfrm>
          <a:prstGeom prst="rect">
            <a:avLst/>
          </a:prstGeom>
        </p:spPr>
      </p:pic>
      <p:sp>
        <p:nvSpPr>
          <p:cNvPr id="6" name="Text Placeholder 5">
            <a:extLst>
              <a:ext uri="{FF2B5EF4-FFF2-40B4-BE49-F238E27FC236}">
                <a16:creationId xmlns:a16="http://schemas.microsoft.com/office/drawing/2014/main" id="{B192250A-8BA1-17EF-1C61-A74DCF10B07C}"/>
              </a:ext>
            </a:extLst>
          </p:cNvPr>
          <p:cNvSpPr>
            <a:spLocks noGrp="1"/>
          </p:cNvSpPr>
          <p:nvPr>
            <p:ph type="body" idx="37"/>
          </p:nvPr>
        </p:nvSpPr>
        <p:spPr>
          <a:xfrm>
            <a:off x="-85725" y="1438275"/>
            <a:ext cx="12449175" cy="654025"/>
          </a:xfrm>
        </p:spPr>
        <p:txBody>
          <a:bodyPr/>
          <a:lstStyle/>
          <a:p>
            <a:r>
              <a:rPr lang="en-US" sz="2000" b="0" i="0" dirty="0">
                <a:solidFill>
                  <a:srgbClr val="0D0D0D"/>
                </a:solidFill>
                <a:effectLst/>
                <a:cs typeface="Times New Roman" panose="02020603050405020304" pitchFamily="18" charset="0"/>
              </a:rPr>
              <a:t>	</a:t>
            </a:r>
            <a:br>
              <a:rPr lang="en-US" sz="2000" dirty="0"/>
            </a:br>
            <a:endParaRPr lang="en-IN" sz="2000" dirty="0">
              <a:cs typeface="Times New Roman" panose="02020603050405020304" pitchFamily="18" charset="0"/>
            </a:endParaRPr>
          </a:p>
        </p:txBody>
      </p:sp>
      <p:pic>
        <p:nvPicPr>
          <p:cNvPr id="7" name="Picture 6" descr="A graph of a bar graph&#10;&#10;Description automatically generated with medium confidence">
            <a:extLst>
              <a:ext uri="{FF2B5EF4-FFF2-40B4-BE49-F238E27FC236}">
                <a16:creationId xmlns:a16="http://schemas.microsoft.com/office/drawing/2014/main" id="{8F01FE65-5406-9B8B-0587-FA31CED37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 y="2989245"/>
            <a:ext cx="5809672" cy="2978908"/>
          </a:xfrm>
          <a:prstGeom prst="rect">
            <a:avLst/>
          </a:prstGeom>
        </p:spPr>
      </p:pic>
      <p:sp>
        <p:nvSpPr>
          <p:cNvPr id="17" name="TextBox 16">
            <a:extLst>
              <a:ext uri="{FF2B5EF4-FFF2-40B4-BE49-F238E27FC236}">
                <a16:creationId xmlns:a16="http://schemas.microsoft.com/office/drawing/2014/main" id="{6BF815DF-9B53-D7B3-38E6-EDEED0BCB29D}"/>
              </a:ext>
            </a:extLst>
          </p:cNvPr>
          <p:cNvSpPr txBox="1"/>
          <p:nvPr/>
        </p:nvSpPr>
        <p:spPr>
          <a:xfrm>
            <a:off x="141422" y="1724571"/>
            <a:ext cx="5809672" cy="646331"/>
          </a:xfrm>
          <a:prstGeom prst="rect">
            <a:avLst/>
          </a:prstGeom>
          <a:solidFill>
            <a:srgbClr val="33CCFF"/>
          </a:solidFill>
        </p:spPr>
        <p:txBody>
          <a:bodyPr wrap="square" rtlCol="0">
            <a:spAutoFit/>
          </a:bodyPr>
          <a:lstStyle/>
          <a:p>
            <a:pPr algn="ctr"/>
            <a:r>
              <a:rPr lang="en-US" dirty="0">
                <a:cs typeface="Times New Roman" panose="02020603050405020304" pitchFamily="18" charset="0"/>
              </a:rPr>
              <a:t>Testing is focused more on ‘Color/Black ‘ feature and least one is ‘Erase Edge’ </a:t>
            </a:r>
          </a:p>
        </p:txBody>
      </p:sp>
      <p:sp>
        <p:nvSpPr>
          <p:cNvPr id="2" name="TextBox 1">
            <a:extLst>
              <a:ext uri="{FF2B5EF4-FFF2-40B4-BE49-F238E27FC236}">
                <a16:creationId xmlns:a16="http://schemas.microsoft.com/office/drawing/2014/main" id="{FE795AE8-A368-3F15-6E1C-9962E8B8242A}"/>
              </a:ext>
            </a:extLst>
          </p:cNvPr>
          <p:cNvSpPr txBox="1"/>
          <p:nvPr/>
        </p:nvSpPr>
        <p:spPr>
          <a:xfrm>
            <a:off x="6138862" y="1722967"/>
            <a:ext cx="5527497" cy="646331"/>
          </a:xfrm>
          <a:prstGeom prst="rect">
            <a:avLst/>
          </a:prstGeom>
          <a:solidFill>
            <a:srgbClr val="33CCFF"/>
          </a:solidFill>
        </p:spPr>
        <p:txBody>
          <a:bodyPr wrap="square" rtlCol="0">
            <a:spAutoFit/>
          </a:bodyPr>
          <a:lstStyle/>
          <a:p>
            <a:pPr algn="ctr"/>
            <a:r>
              <a:rPr lang="en-US" dirty="0">
                <a:cs typeface="Times New Roman" panose="02020603050405020304" pitchFamily="18" charset="0"/>
              </a:rPr>
              <a:t>Testing is focused more on ‘Color/Black’ feature and least one is ‘Erase Edge’ </a:t>
            </a:r>
          </a:p>
        </p:txBody>
      </p:sp>
      <p:pic>
        <p:nvPicPr>
          <p:cNvPr id="13" name="Picture 12" descr="A graph of different colored squares&#10;&#10;Description automatically generated">
            <a:extLst>
              <a:ext uri="{FF2B5EF4-FFF2-40B4-BE49-F238E27FC236}">
                <a16:creationId xmlns:a16="http://schemas.microsoft.com/office/drawing/2014/main" id="{3C1E5576-4B4F-5EAC-71F4-0E21948C0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9393" y="2998235"/>
            <a:ext cx="5206433" cy="2727351"/>
          </a:xfrm>
          <a:prstGeom prst="rect">
            <a:avLst/>
          </a:prstGeom>
        </p:spPr>
      </p:pic>
    </p:spTree>
    <p:extLst>
      <p:ext uri="{BB962C8B-B14F-4D97-AF65-F5344CB8AC3E}">
        <p14:creationId xmlns:p14="http://schemas.microsoft.com/office/powerpoint/2010/main" val="19085632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9EAE5A-F55B-5B8E-12AC-B601D8C6E83F}"/>
              </a:ext>
            </a:extLst>
          </p:cNvPr>
          <p:cNvSpPr>
            <a:spLocks noGrp="1"/>
          </p:cNvSpPr>
          <p:nvPr>
            <p:ph type="title"/>
          </p:nvPr>
        </p:nvSpPr>
        <p:spPr>
          <a:xfrm>
            <a:off x="298806" y="397384"/>
            <a:ext cx="11612880" cy="600934"/>
          </a:xfrm>
        </p:spPr>
        <p:txBody>
          <a:bodyPr/>
          <a:lstStyle/>
          <a:p>
            <a:r>
              <a:rPr lang="en-US" dirty="0">
                <a:latin typeface="+mn-lt"/>
                <a:cs typeface="Times New Roman" panose="02020603050405020304" pitchFamily="18" charset="0"/>
              </a:rPr>
              <a:t>Insights </a:t>
            </a:r>
            <a:endParaRPr lang="en-IN" dirty="0">
              <a:latin typeface="+mn-lt"/>
              <a:cs typeface="Times New Roman" panose="02020603050405020304" pitchFamily="18" charset="0"/>
            </a:endParaRPr>
          </a:p>
        </p:txBody>
      </p:sp>
      <p:pic>
        <p:nvPicPr>
          <p:cNvPr id="4" name="Picture 3" descr="A blue circle with white letters&#10;&#10;Description automatically generated">
            <a:extLst>
              <a:ext uri="{FF2B5EF4-FFF2-40B4-BE49-F238E27FC236}">
                <a16:creationId xmlns:a16="http://schemas.microsoft.com/office/drawing/2014/main" id="{3EE6AC30-450A-99B5-208C-5BDAB7E9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506" y="5968152"/>
            <a:ext cx="736300" cy="619210"/>
          </a:xfrm>
          <a:prstGeom prst="rect">
            <a:avLst/>
          </a:prstGeom>
        </p:spPr>
      </p:pic>
      <p:sp>
        <p:nvSpPr>
          <p:cNvPr id="13" name="TextBox 12">
            <a:extLst>
              <a:ext uri="{FF2B5EF4-FFF2-40B4-BE49-F238E27FC236}">
                <a16:creationId xmlns:a16="http://schemas.microsoft.com/office/drawing/2014/main" id="{EBAC425A-B68E-A3D7-F488-B11EE95B331D}"/>
              </a:ext>
            </a:extLst>
          </p:cNvPr>
          <p:cNvSpPr txBox="1"/>
          <p:nvPr/>
        </p:nvSpPr>
        <p:spPr>
          <a:xfrm>
            <a:off x="149487" y="1338351"/>
            <a:ext cx="11612880" cy="584775"/>
          </a:xfrm>
          <a:prstGeom prst="rect">
            <a:avLst/>
          </a:prstGeom>
          <a:solidFill>
            <a:srgbClr val="33CCFF"/>
          </a:solidFill>
        </p:spPr>
        <p:txBody>
          <a:bodyPr wrap="square" rtlCol="0">
            <a:spAutoFit/>
          </a:bodyPr>
          <a:lstStyle/>
          <a:p>
            <a:pPr algn="ctr"/>
            <a:r>
              <a:rPr lang="en-IN" sz="1600" dirty="0"/>
              <a:t>Many common  features in Workflow are not yet tested though they are instrumented and we have many features  not yet instrumented</a:t>
            </a:r>
          </a:p>
        </p:txBody>
      </p:sp>
      <p:pic>
        <p:nvPicPr>
          <p:cNvPr id="22" name="Picture 21" descr="A screenshot of a computer&#10;&#10;Description automatically generated">
            <a:extLst>
              <a:ext uri="{FF2B5EF4-FFF2-40B4-BE49-F238E27FC236}">
                <a16:creationId xmlns:a16="http://schemas.microsoft.com/office/drawing/2014/main" id="{303B5D07-42C7-6B62-F687-215DC6424C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879" y="1987865"/>
            <a:ext cx="10747885" cy="4870135"/>
          </a:xfrm>
          <a:prstGeom prst="rect">
            <a:avLst/>
          </a:prstGeom>
        </p:spPr>
      </p:pic>
    </p:spTree>
    <p:extLst>
      <p:ext uri="{BB962C8B-B14F-4D97-AF65-F5344CB8AC3E}">
        <p14:creationId xmlns:p14="http://schemas.microsoft.com/office/powerpoint/2010/main" val="18315481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A9AB0B-F82A-D4BA-6EC9-2198EC5F2909}"/>
              </a:ext>
            </a:extLst>
          </p:cNvPr>
          <p:cNvSpPr>
            <a:spLocks noGrp="1"/>
          </p:cNvSpPr>
          <p:nvPr>
            <p:ph type="title"/>
          </p:nvPr>
        </p:nvSpPr>
        <p:spPr/>
        <p:txBody>
          <a:bodyPr/>
          <a:lstStyle/>
          <a:p>
            <a:r>
              <a:rPr lang="en-IN" dirty="0"/>
              <a:t>Insights</a:t>
            </a:r>
          </a:p>
        </p:txBody>
      </p:sp>
      <p:pic>
        <p:nvPicPr>
          <p:cNvPr id="5" name="Picture 4" descr="A screenshot of a graph&#10;&#10;Description automatically generated">
            <a:extLst>
              <a:ext uri="{FF2B5EF4-FFF2-40B4-BE49-F238E27FC236}">
                <a16:creationId xmlns:a16="http://schemas.microsoft.com/office/drawing/2014/main" id="{1E735F48-D4A9-A269-3692-A2BCFF4B4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5" y="3121891"/>
            <a:ext cx="6387888" cy="3338725"/>
          </a:xfrm>
          <a:prstGeom prst="rect">
            <a:avLst/>
          </a:prstGeom>
        </p:spPr>
      </p:pic>
      <p:pic>
        <p:nvPicPr>
          <p:cNvPr id="7" name="Picture 6" descr="A screenshot of a graph&#10;&#10;Description automatically generated">
            <a:extLst>
              <a:ext uri="{FF2B5EF4-FFF2-40B4-BE49-F238E27FC236}">
                <a16:creationId xmlns:a16="http://schemas.microsoft.com/office/drawing/2014/main" id="{58FF05F7-1466-A859-740A-20292EB14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868" y="3015997"/>
            <a:ext cx="5678477" cy="2988054"/>
          </a:xfrm>
          <a:prstGeom prst="rect">
            <a:avLst/>
          </a:prstGeom>
        </p:spPr>
      </p:pic>
      <p:sp>
        <p:nvSpPr>
          <p:cNvPr id="8" name="TextBox 7">
            <a:extLst>
              <a:ext uri="{FF2B5EF4-FFF2-40B4-BE49-F238E27FC236}">
                <a16:creationId xmlns:a16="http://schemas.microsoft.com/office/drawing/2014/main" id="{BEFDF9D9-352E-F987-F2BA-A3F58610413A}"/>
              </a:ext>
            </a:extLst>
          </p:cNvPr>
          <p:cNvSpPr txBox="1"/>
          <p:nvPr/>
        </p:nvSpPr>
        <p:spPr>
          <a:xfrm>
            <a:off x="212436" y="1423277"/>
            <a:ext cx="5597238" cy="923330"/>
          </a:xfrm>
          <a:prstGeom prst="rect">
            <a:avLst/>
          </a:prstGeom>
          <a:solidFill>
            <a:srgbClr val="33CCFF"/>
          </a:solidFill>
        </p:spPr>
        <p:txBody>
          <a:bodyPr wrap="square" rtlCol="0">
            <a:spAutoFit/>
          </a:bodyPr>
          <a:lstStyle/>
          <a:p>
            <a:pPr algn="ctr"/>
            <a:r>
              <a:rPr lang="en-US" dirty="0">
                <a:cs typeface="Times New Roman" panose="02020603050405020304" pitchFamily="18" charset="0"/>
              </a:rPr>
              <a:t> API Type - OXPD Testing is focused more on Jolt  since we have insufficient data for Jedi </a:t>
            </a:r>
          </a:p>
          <a:p>
            <a:pPr algn="ctr"/>
            <a:endParaRPr lang="en-IN" dirty="0"/>
          </a:p>
        </p:txBody>
      </p:sp>
      <p:sp>
        <p:nvSpPr>
          <p:cNvPr id="9" name="TextBox 8">
            <a:extLst>
              <a:ext uri="{FF2B5EF4-FFF2-40B4-BE49-F238E27FC236}">
                <a16:creationId xmlns:a16="http://schemas.microsoft.com/office/drawing/2014/main" id="{8F6FB5FF-C8C0-F41B-16B7-DB61C37FF22A}"/>
              </a:ext>
            </a:extLst>
          </p:cNvPr>
          <p:cNvSpPr txBox="1"/>
          <p:nvPr/>
        </p:nvSpPr>
        <p:spPr>
          <a:xfrm>
            <a:off x="6448868" y="1424647"/>
            <a:ext cx="5597238" cy="923330"/>
          </a:xfrm>
          <a:prstGeom prst="rect">
            <a:avLst/>
          </a:prstGeom>
          <a:solidFill>
            <a:srgbClr val="33CCFF"/>
          </a:solidFill>
        </p:spPr>
        <p:txBody>
          <a:bodyPr wrap="square" rtlCol="0">
            <a:spAutoFit/>
          </a:bodyPr>
          <a:lstStyle/>
          <a:p>
            <a:pPr algn="ctr"/>
            <a:r>
              <a:rPr lang="en-US" dirty="0">
                <a:cs typeface="Times New Roman" panose="02020603050405020304" pitchFamily="18" charset="0"/>
              </a:rPr>
              <a:t>API Type - Level 1 Testing is focused more on Jolt  since we have insufficient data for Jedi </a:t>
            </a:r>
          </a:p>
          <a:p>
            <a:pPr algn="ctr"/>
            <a:endParaRPr lang="en-IN" dirty="0"/>
          </a:p>
        </p:txBody>
      </p:sp>
    </p:spTree>
    <p:extLst>
      <p:ext uri="{BB962C8B-B14F-4D97-AF65-F5344CB8AC3E}">
        <p14:creationId xmlns:p14="http://schemas.microsoft.com/office/powerpoint/2010/main" val="412472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BFD2D5-5C5E-8B35-E591-7F6F1F82CDC3}"/>
              </a:ext>
            </a:extLst>
          </p:cNvPr>
          <p:cNvSpPr>
            <a:spLocks noGrp="1"/>
          </p:cNvSpPr>
          <p:nvPr>
            <p:ph type="title"/>
          </p:nvPr>
        </p:nvSpPr>
        <p:spPr/>
        <p:txBody>
          <a:bodyPr/>
          <a:lstStyle/>
          <a:p>
            <a:r>
              <a:rPr lang="en-IN" dirty="0"/>
              <a:t>Insights</a:t>
            </a:r>
          </a:p>
        </p:txBody>
      </p:sp>
      <p:pic>
        <p:nvPicPr>
          <p:cNvPr id="10" name="Picture 9" descr="A screenshot of a graph&#10;&#10;Description automatically generated">
            <a:extLst>
              <a:ext uri="{FF2B5EF4-FFF2-40B4-BE49-F238E27FC236}">
                <a16:creationId xmlns:a16="http://schemas.microsoft.com/office/drawing/2014/main" id="{27C25E10-0BF8-3740-5505-205CF8ADD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33597"/>
            <a:ext cx="6173692" cy="3086846"/>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16FE5E96-6916-C88D-59CE-26B8A61BD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479" y="3033597"/>
            <a:ext cx="5150777" cy="2621084"/>
          </a:xfrm>
          <a:prstGeom prst="rect">
            <a:avLst/>
          </a:prstGeom>
        </p:spPr>
      </p:pic>
      <p:sp>
        <p:nvSpPr>
          <p:cNvPr id="2" name="TextBox 1">
            <a:extLst>
              <a:ext uri="{FF2B5EF4-FFF2-40B4-BE49-F238E27FC236}">
                <a16:creationId xmlns:a16="http://schemas.microsoft.com/office/drawing/2014/main" id="{E2BBE5DE-8F24-0E8F-26AC-8BA797D6739F}"/>
              </a:ext>
            </a:extLst>
          </p:cNvPr>
          <p:cNvSpPr txBox="1"/>
          <p:nvPr/>
        </p:nvSpPr>
        <p:spPr>
          <a:xfrm>
            <a:off x="298806" y="1646625"/>
            <a:ext cx="5527497" cy="369332"/>
          </a:xfrm>
          <a:prstGeom prst="rect">
            <a:avLst/>
          </a:prstGeom>
          <a:solidFill>
            <a:srgbClr val="33CCFF"/>
          </a:solidFill>
        </p:spPr>
        <p:txBody>
          <a:bodyPr wrap="square" rtlCol="0">
            <a:spAutoFit/>
          </a:bodyPr>
          <a:lstStyle/>
          <a:p>
            <a:pPr algn="ctr"/>
            <a:r>
              <a:rPr lang="en-US" dirty="0">
                <a:cs typeface="Times New Roman" panose="02020603050405020304" pitchFamily="18" charset="0"/>
              </a:rPr>
              <a:t>Solution Detail – L1 Plugins installed by the devices</a:t>
            </a:r>
          </a:p>
        </p:txBody>
      </p:sp>
      <p:sp>
        <p:nvSpPr>
          <p:cNvPr id="4" name="TextBox 3">
            <a:extLst>
              <a:ext uri="{FF2B5EF4-FFF2-40B4-BE49-F238E27FC236}">
                <a16:creationId xmlns:a16="http://schemas.microsoft.com/office/drawing/2014/main" id="{07B54589-7D5A-AFA0-A23A-7B54313B6B71}"/>
              </a:ext>
            </a:extLst>
          </p:cNvPr>
          <p:cNvSpPr txBox="1"/>
          <p:nvPr/>
        </p:nvSpPr>
        <p:spPr>
          <a:xfrm>
            <a:off x="6371118" y="1646625"/>
            <a:ext cx="5527497" cy="369332"/>
          </a:xfrm>
          <a:prstGeom prst="rect">
            <a:avLst/>
          </a:prstGeom>
          <a:solidFill>
            <a:srgbClr val="33CCFF"/>
          </a:solidFill>
        </p:spPr>
        <p:txBody>
          <a:bodyPr wrap="square" rtlCol="0">
            <a:spAutoFit/>
          </a:bodyPr>
          <a:lstStyle/>
          <a:p>
            <a:pPr algn="ctr"/>
            <a:r>
              <a:rPr lang="en-US" dirty="0">
                <a:cs typeface="Times New Roman" panose="02020603050405020304" pitchFamily="18" charset="0"/>
              </a:rPr>
              <a:t>Solution Detail – Vendor providing L1 Solution</a:t>
            </a:r>
          </a:p>
        </p:txBody>
      </p:sp>
    </p:spTree>
    <p:extLst>
      <p:ext uri="{BB962C8B-B14F-4D97-AF65-F5344CB8AC3E}">
        <p14:creationId xmlns:p14="http://schemas.microsoft.com/office/powerpoint/2010/main" val="334511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a:extLst>
              <a:ext uri="{FF2B5EF4-FFF2-40B4-BE49-F238E27FC236}">
                <a16:creationId xmlns:a16="http://schemas.microsoft.com/office/drawing/2014/main" id="{5742D8E9-4548-47C7-A182-52B928FBCCF1}"/>
              </a:ext>
            </a:extLst>
          </p:cNvPr>
          <p:cNvGrpSpPr/>
          <p:nvPr/>
        </p:nvGrpSpPr>
        <p:grpSpPr bwMode="gray">
          <a:xfrm>
            <a:off x="259425" y="3737967"/>
            <a:ext cx="11702950" cy="324334"/>
            <a:chOff x="327665" y="3287591"/>
            <a:chExt cx="11702950" cy="324334"/>
          </a:xfrm>
          <a:solidFill>
            <a:schemeClr val="accent2"/>
          </a:solidFill>
        </p:grpSpPr>
        <p:sp>
          <p:nvSpPr>
            <p:cNvPr id="152" name="Arrow: Right 151">
              <a:extLst>
                <a:ext uri="{FF2B5EF4-FFF2-40B4-BE49-F238E27FC236}">
                  <a16:creationId xmlns:a16="http://schemas.microsoft.com/office/drawing/2014/main" id="{BE3FC8D7-5D21-4012-B2E7-7D2AAE96D34F}"/>
                </a:ext>
              </a:extLst>
            </p:cNvPr>
            <p:cNvSpPr/>
            <p:nvPr/>
          </p:nvSpPr>
          <p:spPr bwMode="gray">
            <a:xfrm>
              <a:off x="9939083" y="3287591"/>
              <a:ext cx="2091532" cy="324334"/>
            </a:xfrm>
            <a:prstGeom prst="rightArrow">
              <a:avLst>
                <a:gd name="adj1" fmla="val 100000"/>
                <a:gd name="adj2" fmla="val 50000"/>
              </a:avLst>
            </a:prstGeom>
            <a:solidFill>
              <a:schemeClr val="accent4">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a:solidFill>
                  <a:schemeClr val="tx1"/>
                </a:solidFill>
              </a:endParaRPr>
            </a:p>
          </p:txBody>
        </p:sp>
        <p:sp>
          <p:nvSpPr>
            <p:cNvPr id="153" name="Arrow: Right 152">
              <a:extLst>
                <a:ext uri="{FF2B5EF4-FFF2-40B4-BE49-F238E27FC236}">
                  <a16:creationId xmlns:a16="http://schemas.microsoft.com/office/drawing/2014/main" id="{3458495E-0226-4C84-A117-432C9E17F56F}"/>
                </a:ext>
              </a:extLst>
            </p:cNvPr>
            <p:cNvSpPr/>
            <p:nvPr/>
          </p:nvSpPr>
          <p:spPr bwMode="gray">
            <a:xfrm>
              <a:off x="8021137" y="3287591"/>
              <a:ext cx="2091532" cy="324334"/>
            </a:xfrm>
            <a:prstGeom prst="rightArrow">
              <a:avLst>
                <a:gd name="adj1" fmla="val 100000"/>
                <a:gd name="adj2" fmla="val 50000"/>
              </a:avLst>
            </a:pr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a:solidFill>
                  <a:schemeClr val="tx1"/>
                </a:solidFill>
              </a:endParaRPr>
            </a:p>
          </p:txBody>
        </p:sp>
        <p:sp>
          <p:nvSpPr>
            <p:cNvPr id="154" name="Arrow: Right 153">
              <a:extLst>
                <a:ext uri="{FF2B5EF4-FFF2-40B4-BE49-F238E27FC236}">
                  <a16:creationId xmlns:a16="http://schemas.microsoft.com/office/drawing/2014/main" id="{28790D88-E49F-4EE5-ACB3-34C77255FB30}"/>
                </a:ext>
              </a:extLst>
            </p:cNvPr>
            <p:cNvSpPr/>
            <p:nvPr/>
          </p:nvSpPr>
          <p:spPr bwMode="gray">
            <a:xfrm>
              <a:off x="6094599" y="3287591"/>
              <a:ext cx="2091532" cy="324334"/>
            </a:xfrm>
            <a:prstGeom prst="rightArrow">
              <a:avLst>
                <a:gd name="adj1" fmla="val 100000"/>
                <a:gd name="adj2" fmla="val 50000"/>
              </a:avLst>
            </a:prstGeom>
            <a:solidFill>
              <a:schemeClr val="accent4">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a:solidFill>
                  <a:schemeClr val="tx1"/>
                </a:solidFill>
              </a:endParaRPr>
            </a:p>
          </p:txBody>
        </p:sp>
        <p:sp>
          <p:nvSpPr>
            <p:cNvPr id="155" name="Arrow: Right 154">
              <a:extLst>
                <a:ext uri="{FF2B5EF4-FFF2-40B4-BE49-F238E27FC236}">
                  <a16:creationId xmlns:a16="http://schemas.microsoft.com/office/drawing/2014/main" id="{66A4C705-91F0-4B55-B5CB-36C166FBBD3D}"/>
                </a:ext>
              </a:extLst>
            </p:cNvPr>
            <p:cNvSpPr/>
            <p:nvPr/>
          </p:nvSpPr>
          <p:spPr bwMode="gray">
            <a:xfrm>
              <a:off x="4174367" y="3287591"/>
              <a:ext cx="2091532" cy="324334"/>
            </a:xfrm>
            <a:prstGeom prst="rightArrow">
              <a:avLst>
                <a:gd name="adj1" fmla="val 100000"/>
                <a:gd name="adj2" fmla="val 50000"/>
              </a:avLst>
            </a:pr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a:solidFill>
                  <a:schemeClr val="tx1"/>
                </a:solidFill>
              </a:endParaRPr>
            </a:p>
          </p:txBody>
        </p:sp>
        <p:sp>
          <p:nvSpPr>
            <p:cNvPr id="156" name="Arrow: Right 155">
              <a:extLst>
                <a:ext uri="{FF2B5EF4-FFF2-40B4-BE49-F238E27FC236}">
                  <a16:creationId xmlns:a16="http://schemas.microsoft.com/office/drawing/2014/main" id="{90596087-FA95-4AB5-B0B1-1166058E4B92}"/>
                </a:ext>
              </a:extLst>
            </p:cNvPr>
            <p:cNvSpPr/>
            <p:nvPr/>
          </p:nvSpPr>
          <p:spPr bwMode="gray">
            <a:xfrm>
              <a:off x="2245543" y="3287591"/>
              <a:ext cx="2091532" cy="324334"/>
            </a:xfrm>
            <a:prstGeom prst="rightArrow">
              <a:avLst>
                <a:gd name="adj1" fmla="val 100000"/>
                <a:gd name="adj2" fmla="val 50000"/>
              </a:avLst>
            </a:prstGeom>
            <a:solidFill>
              <a:schemeClr val="accent4">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a:solidFill>
                  <a:schemeClr val="tx1"/>
                </a:solidFill>
              </a:endParaRPr>
            </a:p>
          </p:txBody>
        </p:sp>
        <p:sp>
          <p:nvSpPr>
            <p:cNvPr id="157" name="Arrow: Right 156">
              <a:extLst>
                <a:ext uri="{FF2B5EF4-FFF2-40B4-BE49-F238E27FC236}">
                  <a16:creationId xmlns:a16="http://schemas.microsoft.com/office/drawing/2014/main" id="{DA780600-23DC-428C-BF9E-91E12B78766D}"/>
                </a:ext>
              </a:extLst>
            </p:cNvPr>
            <p:cNvSpPr/>
            <p:nvPr/>
          </p:nvSpPr>
          <p:spPr bwMode="gray">
            <a:xfrm>
              <a:off x="327665" y="3287591"/>
              <a:ext cx="2091532" cy="324334"/>
            </a:xfrm>
            <a:prstGeom prst="rightArrow">
              <a:avLst>
                <a:gd name="adj1" fmla="val 100000"/>
                <a:gd name="adj2" fmla="val 50000"/>
              </a:avLst>
            </a:pr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a:solidFill>
                  <a:schemeClr val="tx1"/>
                </a:solidFill>
              </a:endParaRPr>
            </a:p>
          </p:txBody>
        </p:sp>
      </p:grpSp>
      <p:sp>
        <p:nvSpPr>
          <p:cNvPr id="5" name="Title 4">
            <a:extLst>
              <a:ext uri="{FF2B5EF4-FFF2-40B4-BE49-F238E27FC236}">
                <a16:creationId xmlns:a16="http://schemas.microsoft.com/office/drawing/2014/main" id="{91AB8893-F53A-4FF8-9733-8556DA606EF8}"/>
              </a:ext>
            </a:extLst>
          </p:cNvPr>
          <p:cNvSpPr>
            <a:spLocks noGrp="1"/>
          </p:cNvSpPr>
          <p:nvPr>
            <p:ph type="title"/>
          </p:nvPr>
        </p:nvSpPr>
        <p:spPr bwMode="black"/>
        <p:txBody>
          <a:bodyPr/>
          <a:lstStyle/>
          <a:p>
            <a:r>
              <a:rPr lang="en-US" dirty="0"/>
              <a:t>Timeline</a:t>
            </a:r>
          </a:p>
        </p:txBody>
      </p:sp>
      <p:sp>
        <p:nvSpPr>
          <p:cNvPr id="159" name="Rectangle: Rounded Corners 158">
            <a:extLst>
              <a:ext uri="{FF2B5EF4-FFF2-40B4-BE49-F238E27FC236}">
                <a16:creationId xmlns:a16="http://schemas.microsoft.com/office/drawing/2014/main" id="{48FE81E7-7AF0-40AC-86D9-A9B62940EA42}"/>
              </a:ext>
            </a:extLst>
          </p:cNvPr>
          <p:cNvSpPr/>
          <p:nvPr/>
        </p:nvSpPr>
        <p:spPr bwMode="gray">
          <a:xfrm>
            <a:off x="864785" y="2224291"/>
            <a:ext cx="1473606" cy="705273"/>
          </a:xfrm>
          <a:prstGeom prst="roundRect">
            <a:avLst/>
          </a:prstGeom>
          <a:solidFill>
            <a:srgbClr val="90EE90"/>
          </a:solidFill>
        </p:spPr>
        <p:style>
          <a:lnRef idx="2">
            <a:schemeClr val="accent1"/>
          </a:lnRef>
          <a:fillRef idx="1">
            <a:schemeClr val="lt1"/>
          </a:fillRef>
          <a:effectRef idx="0">
            <a:schemeClr val="accent1"/>
          </a:effectRef>
          <a:fontRef idx="minor">
            <a:schemeClr val="dk1"/>
          </a:fontRef>
        </p:style>
        <p:txBody>
          <a:bodyPr wrap="square" lIns="0" tIns="45708" rIns="91416" bIns="45708" anchor="b">
            <a:spAutoFit/>
          </a:bodyPr>
          <a:lstStyle/>
          <a:p>
            <a:pPr>
              <a:lnSpc>
                <a:spcPct val="90000"/>
              </a:lnSpc>
              <a:spcAft>
                <a:spcPts val="200"/>
              </a:spcAft>
            </a:pPr>
            <a:r>
              <a:rPr lang="en-US" sz="1300" dirty="0"/>
              <a:t>Introduction to the ecosystem and fundamentals</a:t>
            </a:r>
          </a:p>
        </p:txBody>
      </p:sp>
      <p:sp>
        <p:nvSpPr>
          <p:cNvPr id="160" name="TextBox 159">
            <a:extLst>
              <a:ext uri="{FF2B5EF4-FFF2-40B4-BE49-F238E27FC236}">
                <a16:creationId xmlns:a16="http://schemas.microsoft.com/office/drawing/2014/main" id="{42218E9D-67E9-4BD0-BDB1-45B07705B7C8}"/>
              </a:ext>
            </a:extLst>
          </p:cNvPr>
          <p:cNvSpPr txBox="1"/>
          <p:nvPr/>
        </p:nvSpPr>
        <p:spPr bwMode="gray">
          <a:xfrm>
            <a:off x="3787024" y="4788898"/>
            <a:ext cx="1581772" cy="987504"/>
          </a:xfrm>
          <a:prstGeom prst="roundRect">
            <a:avLst/>
          </a:prstGeom>
          <a:solidFill>
            <a:srgbClr val="90EE90"/>
          </a:solidFill>
        </p:spPr>
        <p:txBody>
          <a:bodyPr wrap="square" lIns="0" tIns="45720" rIns="91440" bIns="45720" anchor="t">
            <a:spAutoFit/>
          </a:bodyPr>
          <a:lstStyle/>
          <a:p>
            <a:r>
              <a:rPr lang="en-US" sz="1300" dirty="0">
                <a:solidFill>
                  <a:schemeClr val="tx1"/>
                </a:solidFill>
              </a:rPr>
              <a:t>Test data onboarding and python script for condensing files</a:t>
            </a:r>
            <a:endParaRPr lang="en-IN" sz="1300" dirty="0">
              <a:solidFill>
                <a:schemeClr val="tx1"/>
              </a:solidFill>
            </a:endParaRPr>
          </a:p>
        </p:txBody>
      </p:sp>
      <p:cxnSp>
        <p:nvCxnSpPr>
          <p:cNvPr id="161" name="Straight Connector 160">
            <a:extLst>
              <a:ext uri="{FF2B5EF4-FFF2-40B4-BE49-F238E27FC236}">
                <a16:creationId xmlns:a16="http://schemas.microsoft.com/office/drawing/2014/main" id="{FAA01D42-39E3-46B0-A4D7-2D55E22846B1}"/>
              </a:ext>
            </a:extLst>
          </p:cNvPr>
          <p:cNvCxnSpPr>
            <a:cxnSpLocks/>
          </p:cNvCxnSpPr>
          <p:nvPr/>
        </p:nvCxnSpPr>
        <p:spPr bwMode="gray">
          <a:xfrm flipV="1">
            <a:off x="3787024" y="4040743"/>
            <a:ext cx="0" cy="777097"/>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560475A-6696-4DA3-8B85-CC05EB6AF30A}"/>
              </a:ext>
            </a:extLst>
          </p:cNvPr>
          <p:cNvCxnSpPr>
            <a:cxnSpLocks/>
          </p:cNvCxnSpPr>
          <p:nvPr/>
        </p:nvCxnSpPr>
        <p:spPr bwMode="gray">
          <a:xfrm flipV="1">
            <a:off x="5501962" y="4040743"/>
            <a:ext cx="0" cy="777097"/>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sp>
        <p:nvSpPr>
          <p:cNvPr id="169" name="Rectangle: Rounded Corners 168">
            <a:extLst>
              <a:ext uri="{FF2B5EF4-FFF2-40B4-BE49-F238E27FC236}">
                <a16:creationId xmlns:a16="http://schemas.microsoft.com/office/drawing/2014/main" id="{3518BEFF-526E-40A8-B353-9E8C677E3F49}"/>
              </a:ext>
            </a:extLst>
          </p:cNvPr>
          <p:cNvSpPr/>
          <p:nvPr/>
        </p:nvSpPr>
        <p:spPr bwMode="gray">
          <a:xfrm>
            <a:off x="5213463" y="1855679"/>
            <a:ext cx="1473606" cy="705273"/>
          </a:xfrm>
          <a:prstGeom prst="roundRect">
            <a:avLst/>
          </a:prstGeom>
          <a:solidFill>
            <a:srgbClr val="90EE90"/>
          </a:solidFill>
        </p:spPr>
        <p:txBody>
          <a:bodyPr wrap="square" lIns="0" tIns="45708" rIns="91416" bIns="45708" anchor="b">
            <a:spAutoFit/>
          </a:bodyPr>
          <a:lstStyle/>
          <a:p>
            <a:pPr>
              <a:lnSpc>
                <a:spcPct val="90000"/>
              </a:lnSpc>
              <a:spcAft>
                <a:spcPts val="200"/>
              </a:spcAft>
            </a:pPr>
            <a:r>
              <a:rPr lang="en-US" sz="1300" dirty="0"/>
              <a:t>Creating the data Product (for the different pillars)</a:t>
            </a:r>
          </a:p>
        </p:txBody>
      </p:sp>
      <p:sp>
        <p:nvSpPr>
          <p:cNvPr id="171" name="Rectangle: Rounded Corners 170">
            <a:extLst>
              <a:ext uri="{FF2B5EF4-FFF2-40B4-BE49-F238E27FC236}">
                <a16:creationId xmlns:a16="http://schemas.microsoft.com/office/drawing/2014/main" id="{67A5CE0F-C9EF-4434-BC9B-B779B79FBB1B}"/>
              </a:ext>
            </a:extLst>
          </p:cNvPr>
          <p:cNvSpPr/>
          <p:nvPr/>
        </p:nvSpPr>
        <p:spPr bwMode="gray">
          <a:xfrm>
            <a:off x="10179806" y="1767103"/>
            <a:ext cx="1473606" cy="1103680"/>
          </a:xfrm>
          <a:prstGeom prst="roundRect">
            <a:avLst/>
          </a:prstGeom>
          <a:solidFill>
            <a:schemeClr val="bg1">
              <a:lumMod val="65000"/>
            </a:schemeClr>
          </a:solidFill>
        </p:spPr>
        <p:txBody>
          <a:bodyPr wrap="square" lIns="0" tIns="45708" rIns="91416" bIns="45708" anchor="b">
            <a:spAutoFit/>
          </a:bodyPr>
          <a:lstStyle/>
          <a:p>
            <a:pPr>
              <a:lnSpc>
                <a:spcPct val="90000"/>
              </a:lnSpc>
              <a:spcAft>
                <a:spcPts val="200"/>
              </a:spcAft>
            </a:pPr>
            <a:r>
              <a:rPr lang="en-US" sz="1300" dirty="0"/>
              <a:t>Onboarding and visualization of Field data once access to Field data</a:t>
            </a:r>
          </a:p>
        </p:txBody>
      </p:sp>
      <p:cxnSp>
        <p:nvCxnSpPr>
          <p:cNvPr id="172" name="Straight Connector 171">
            <a:extLst>
              <a:ext uri="{FF2B5EF4-FFF2-40B4-BE49-F238E27FC236}">
                <a16:creationId xmlns:a16="http://schemas.microsoft.com/office/drawing/2014/main" id="{81758071-D997-4B33-9F9A-BAAE37F06BB2}"/>
              </a:ext>
            </a:extLst>
          </p:cNvPr>
          <p:cNvCxnSpPr>
            <a:cxnSpLocks/>
          </p:cNvCxnSpPr>
          <p:nvPr/>
        </p:nvCxnSpPr>
        <p:spPr bwMode="gray">
          <a:xfrm>
            <a:off x="880937" y="2870783"/>
            <a:ext cx="0" cy="879882"/>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4BDE20F-34BC-4E55-A797-10DA2ADF80BA}"/>
              </a:ext>
            </a:extLst>
          </p:cNvPr>
          <p:cNvCxnSpPr>
            <a:cxnSpLocks/>
          </p:cNvCxnSpPr>
          <p:nvPr/>
        </p:nvCxnSpPr>
        <p:spPr bwMode="gray">
          <a:xfrm>
            <a:off x="5213463" y="2413262"/>
            <a:ext cx="2867" cy="1324705"/>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A177809-1663-4952-947F-8104DF588CF9}"/>
              </a:ext>
            </a:extLst>
          </p:cNvPr>
          <p:cNvCxnSpPr>
            <a:cxnSpLocks/>
          </p:cNvCxnSpPr>
          <p:nvPr/>
        </p:nvCxnSpPr>
        <p:spPr bwMode="gray">
          <a:xfrm>
            <a:off x="10364302" y="2858085"/>
            <a:ext cx="0" cy="879882"/>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F5DBE51-75AE-4F59-9083-BB492700495E}"/>
              </a:ext>
            </a:extLst>
          </p:cNvPr>
          <p:cNvCxnSpPr>
            <a:cxnSpLocks/>
          </p:cNvCxnSpPr>
          <p:nvPr/>
        </p:nvCxnSpPr>
        <p:spPr bwMode="gray">
          <a:xfrm>
            <a:off x="6874545" y="2929564"/>
            <a:ext cx="0" cy="808403"/>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C371EF38-0DBA-421F-87A3-05C0A3F72ADC}"/>
              </a:ext>
            </a:extLst>
          </p:cNvPr>
          <p:cNvGraphicFramePr>
            <a:graphicFrameLocks noGrp="1"/>
          </p:cNvGraphicFramePr>
          <p:nvPr/>
        </p:nvGraphicFramePr>
        <p:xfrm>
          <a:off x="335417" y="3758397"/>
          <a:ext cx="11576270" cy="313216"/>
        </p:xfrm>
        <a:graphic>
          <a:graphicData uri="http://schemas.openxmlformats.org/drawingml/2006/table">
            <a:tbl>
              <a:tblPr firstRow="1" bandRow="1"/>
              <a:tblGrid>
                <a:gridCol w="1787055">
                  <a:extLst>
                    <a:ext uri="{9D8B030D-6E8A-4147-A177-3AD203B41FA5}">
                      <a16:colId xmlns:a16="http://schemas.microsoft.com/office/drawing/2014/main" val="1381263654"/>
                    </a:ext>
                  </a:extLst>
                </a:gridCol>
                <a:gridCol w="1902356">
                  <a:extLst>
                    <a:ext uri="{9D8B030D-6E8A-4147-A177-3AD203B41FA5}">
                      <a16:colId xmlns:a16="http://schemas.microsoft.com/office/drawing/2014/main" val="566566950"/>
                    </a:ext>
                  </a:extLst>
                </a:gridCol>
                <a:gridCol w="1826514">
                  <a:extLst>
                    <a:ext uri="{9D8B030D-6E8A-4147-A177-3AD203B41FA5}">
                      <a16:colId xmlns:a16="http://schemas.microsoft.com/office/drawing/2014/main" val="3314738068"/>
                    </a:ext>
                  </a:extLst>
                </a:gridCol>
                <a:gridCol w="1908677">
                  <a:extLst>
                    <a:ext uri="{9D8B030D-6E8A-4147-A177-3AD203B41FA5}">
                      <a16:colId xmlns:a16="http://schemas.microsoft.com/office/drawing/2014/main" val="2234462422"/>
                    </a:ext>
                  </a:extLst>
                </a:gridCol>
                <a:gridCol w="1870755">
                  <a:extLst>
                    <a:ext uri="{9D8B030D-6E8A-4147-A177-3AD203B41FA5}">
                      <a16:colId xmlns:a16="http://schemas.microsoft.com/office/drawing/2014/main" val="549330047"/>
                    </a:ext>
                  </a:extLst>
                </a:gridCol>
                <a:gridCol w="2078072">
                  <a:extLst>
                    <a:ext uri="{9D8B030D-6E8A-4147-A177-3AD203B41FA5}">
                      <a16:colId xmlns:a16="http://schemas.microsoft.com/office/drawing/2014/main" val="3622218726"/>
                    </a:ext>
                  </a:extLst>
                </a:gridCol>
                <a:gridCol w="202841">
                  <a:extLst>
                    <a:ext uri="{9D8B030D-6E8A-4147-A177-3AD203B41FA5}">
                      <a16:colId xmlns:a16="http://schemas.microsoft.com/office/drawing/2014/main" val="3878105081"/>
                    </a:ext>
                  </a:extLst>
                </a:gridCol>
              </a:tblGrid>
              <a:tr h="3132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Feb</a:t>
                      </a: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Mar</a:t>
                      </a: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Apr</a:t>
                      </a: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May</a:t>
                      </a: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June</a:t>
                      </a: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July</a:t>
                      </a: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b="0" kern="1200" dirty="0">
                        <a:solidFill>
                          <a:schemeClr val="tx1"/>
                        </a:solidFill>
                        <a:latin typeface="+mj-lt"/>
                        <a:ea typeface="+mn-ea"/>
                        <a:cs typeface="+mn-cs"/>
                      </a:endParaRPr>
                    </a:p>
                  </a:txBody>
                  <a:tcPr marL="0" marR="0" marT="0" marB="0"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7454842"/>
                  </a:ext>
                </a:extLst>
              </a:tr>
            </a:tbl>
          </a:graphicData>
        </a:graphic>
      </p:graphicFrame>
      <p:cxnSp>
        <p:nvCxnSpPr>
          <p:cNvPr id="2" name="Straight Connector 1">
            <a:extLst>
              <a:ext uri="{FF2B5EF4-FFF2-40B4-BE49-F238E27FC236}">
                <a16:creationId xmlns:a16="http://schemas.microsoft.com/office/drawing/2014/main" id="{87B95975-CF5A-EB37-F252-0027AFD7E4CA}"/>
              </a:ext>
            </a:extLst>
          </p:cNvPr>
          <p:cNvCxnSpPr>
            <a:cxnSpLocks/>
          </p:cNvCxnSpPr>
          <p:nvPr/>
        </p:nvCxnSpPr>
        <p:spPr bwMode="gray">
          <a:xfrm flipH="1">
            <a:off x="2638900" y="2929564"/>
            <a:ext cx="736" cy="841873"/>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A42C78-E143-4A80-5CB6-7EC769A3780D}"/>
              </a:ext>
            </a:extLst>
          </p:cNvPr>
          <p:cNvSpPr txBox="1"/>
          <p:nvPr/>
        </p:nvSpPr>
        <p:spPr bwMode="gray">
          <a:xfrm>
            <a:off x="2636212" y="2442441"/>
            <a:ext cx="1333906" cy="537168"/>
          </a:xfrm>
          <a:prstGeom prst="roundRect">
            <a:avLst/>
          </a:prstGeom>
          <a:solidFill>
            <a:srgbClr val="90EE90"/>
          </a:solidFill>
        </p:spPr>
        <p:txBody>
          <a:bodyPr wrap="square" lIns="0" tIns="45720" rIns="91440" bIns="45720" anchor="t">
            <a:spAutoFit/>
          </a:bodyPr>
          <a:lstStyle/>
          <a:p>
            <a:pPr>
              <a:lnSpc>
                <a:spcPct val="90000"/>
              </a:lnSpc>
              <a:spcAft>
                <a:spcPts val="200"/>
              </a:spcAft>
            </a:pPr>
            <a:r>
              <a:rPr lang="en-US" sz="1400" dirty="0"/>
              <a:t>Introduction to Feature Usage</a:t>
            </a:r>
          </a:p>
        </p:txBody>
      </p:sp>
      <p:sp>
        <p:nvSpPr>
          <p:cNvPr id="20" name="Rectangle 19">
            <a:extLst>
              <a:ext uri="{FF2B5EF4-FFF2-40B4-BE49-F238E27FC236}">
                <a16:creationId xmlns:a16="http://schemas.microsoft.com/office/drawing/2014/main" id="{9E2EDBE6-C6DE-8E3B-A7F1-2FB3BE69E6FF}"/>
              </a:ext>
            </a:extLst>
          </p:cNvPr>
          <p:cNvSpPr/>
          <p:nvPr/>
        </p:nvSpPr>
        <p:spPr bwMode="ltGray">
          <a:xfrm>
            <a:off x="298450" y="4839398"/>
            <a:ext cx="1436787" cy="1485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Rectangle 25">
            <a:extLst>
              <a:ext uri="{FF2B5EF4-FFF2-40B4-BE49-F238E27FC236}">
                <a16:creationId xmlns:a16="http://schemas.microsoft.com/office/drawing/2014/main" id="{E1D0E2F6-2B77-3FAF-DA9D-9874CEB43549}"/>
              </a:ext>
            </a:extLst>
          </p:cNvPr>
          <p:cNvSpPr/>
          <p:nvPr/>
        </p:nvSpPr>
        <p:spPr bwMode="ltGray">
          <a:xfrm>
            <a:off x="424654" y="4839398"/>
            <a:ext cx="1310583" cy="1043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TextBox 27">
            <a:extLst>
              <a:ext uri="{FF2B5EF4-FFF2-40B4-BE49-F238E27FC236}">
                <a16:creationId xmlns:a16="http://schemas.microsoft.com/office/drawing/2014/main" id="{3A335399-50F7-3FE1-5870-2ADBBDCEFB62}"/>
              </a:ext>
            </a:extLst>
          </p:cNvPr>
          <p:cNvSpPr txBox="1"/>
          <p:nvPr/>
        </p:nvSpPr>
        <p:spPr>
          <a:xfrm flipH="1">
            <a:off x="903999" y="5171612"/>
            <a:ext cx="1136687" cy="717761"/>
          </a:xfrm>
          <a:prstGeom prst="rect">
            <a:avLst/>
          </a:prstGeom>
          <a:noFill/>
        </p:spPr>
        <p:txBody>
          <a:bodyPr wrap="square" lIns="0" tIns="0" rIns="0" bIns="0" rtlCol="0">
            <a:spAutoFit/>
          </a:bodyPr>
          <a:lstStyle/>
          <a:p>
            <a:pPr algn="l">
              <a:lnSpc>
                <a:spcPct val="90000"/>
              </a:lnSpc>
              <a:spcBef>
                <a:spcPts val="1000"/>
              </a:spcBef>
            </a:pPr>
            <a:r>
              <a:rPr lang="en-IN" sz="1100" dirty="0"/>
              <a:t>Completed</a:t>
            </a:r>
          </a:p>
          <a:p>
            <a:pPr algn="l">
              <a:lnSpc>
                <a:spcPct val="90000"/>
              </a:lnSpc>
              <a:spcBef>
                <a:spcPts val="1000"/>
              </a:spcBef>
            </a:pPr>
            <a:r>
              <a:rPr lang="en-IN" sz="1100" dirty="0"/>
              <a:t>Pending</a:t>
            </a:r>
          </a:p>
          <a:p>
            <a:pPr algn="l">
              <a:lnSpc>
                <a:spcPct val="90000"/>
              </a:lnSpc>
              <a:spcBef>
                <a:spcPts val="1000"/>
              </a:spcBef>
            </a:pPr>
            <a:r>
              <a:rPr lang="en-IN" sz="1100" dirty="0"/>
              <a:t>Future </a:t>
            </a:r>
          </a:p>
        </p:txBody>
      </p:sp>
      <p:sp>
        <p:nvSpPr>
          <p:cNvPr id="29" name="Oval 28">
            <a:extLst>
              <a:ext uri="{FF2B5EF4-FFF2-40B4-BE49-F238E27FC236}">
                <a16:creationId xmlns:a16="http://schemas.microsoft.com/office/drawing/2014/main" id="{510BEB85-E3D0-018B-878A-F48470FBD5B7}"/>
              </a:ext>
            </a:extLst>
          </p:cNvPr>
          <p:cNvSpPr/>
          <p:nvPr/>
        </p:nvSpPr>
        <p:spPr bwMode="ltGray">
          <a:xfrm>
            <a:off x="495738" y="5704242"/>
            <a:ext cx="236665" cy="2374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TextBox 12">
            <a:extLst>
              <a:ext uri="{FF2B5EF4-FFF2-40B4-BE49-F238E27FC236}">
                <a16:creationId xmlns:a16="http://schemas.microsoft.com/office/drawing/2014/main" id="{70BCC754-78AF-498E-3E5D-5BCF37A4B3CF}"/>
              </a:ext>
            </a:extLst>
          </p:cNvPr>
          <p:cNvSpPr txBox="1"/>
          <p:nvPr/>
        </p:nvSpPr>
        <p:spPr bwMode="gray">
          <a:xfrm>
            <a:off x="5501961" y="4746367"/>
            <a:ext cx="1128399" cy="506096"/>
          </a:xfrm>
          <a:prstGeom prst="roundRect">
            <a:avLst/>
          </a:prstGeom>
          <a:solidFill>
            <a:srgbClr val="90EE90"/>
          </a:solidFill>
        </p:spPr>
        <p:txBody>
          <a:bodyPr wrap="square" lIns="0" tIns="45720" rIns="91440" bIns="45720" anchor="t">
            <a:spAutoFit/>
          </a:bodyPr>
          <a:lstStyle/>
          <a:p>
            <a:pPr>
              <a:lnSpc>
                <a:spcPct val="90000"/>
              </a:lnSpc>
              <a:spcAft>
                <a:spcPts val="200"/>
              </a:spcAft>
            </a:pPr>
            <a:r>
              <a:rPr lang="en-US" sz="1300" dirty="0"/>
              <a:t>Introduction to Looker</a:t>
            </a:r>
          </a:p>
        </p:txBody>
      </p:sp>
      <p:sp>
        <p:nvSpPr>
          <p:cNvPr id="15" name="TextBox 14">
            <a:extLst>
              <a:ext uri="{FF2B5EF4-FFF2-40B4-BE49-F238E27FC236}">
                <a16:creationId xmlns:a16="http://schemas.microsoft.com/office/drawing/2014/main" id="{76EF7630-D3AD-7884-8FE9-0DB8092C2774}"/>
              </a:ext>
            </a:extLst>
          </p:cNvPr>
          <p:cNvSpPr txBox="1"/>
          <p:nvPr/>
        </p:nvSpPr>
        <p:spPr bwMode="gray">
          <a:xfrm>
            <a:off x="6723677" y="2141804"/>
            <a:ext cx="2161051" cy="992328"/>
          </a:xfrm>
          <a:prstGeom prst="roundRect">
            <a:avLst/>
          </a:prstGeom>
          <a:solidFill>
            <a:srgbClr val="90EE90"/>
          </a:solidFill>
        </p:spPr>
        <p:txBody>
          <a:bodyPr wrap="square" lIns="0" tIns="45720" rIns="91440" bIns="45720" anchor="t">
            <a:spAutoFit/>
          </a:bodyPr>
          <a:lstStyle/>
          <a:p>
            <a:pPr>
              <a:lnSpc>
                <a:spcPct val="90000"/>
              </a:lnSpc>
              <a:spcAft>
                <a:spcPts val="200"/>
              </a:spcAft>
            </a:pPr>
            <a:r>
              <a:rPr lang="en-US" sz="1200" dirty="0"/>
              <a:t>Data Visualization on Looker</a:t>
            </a:r>
            <a:endParaRPr lang="en-US" sz="1200" b="1" dirty="0"/>
          </a:p>
          <a:p>
            <a:pPr>
              <a:lnSpc>
                <a:spcPct val="90000"/>
              </a:lnSpc>
              <a:spcAft>
                <a:spcPts val="200"/>
              </a:spcAft>
            </a:pPr>
            <a:r>
              <a:rPr lang="en-US" sz="1200" b="1" dirty="0"/>
              <a:t>(</a:t>
            </a:r>
            <a:r>
              <a:rPr lang="en-US" sz="1400" b="1" dirty="0"/>
              <a:t>Workflow, Framework,</a:t>
            </a:r>
          </a:p>
          <a:p>
            <a:pPr>
              <a:lnSpc>
                <a:spcPct val="90000"/>
              </a:lnSpc>
              <a:spcAft>
                <a:spcPts val="200"/>
              </a:spcAft>
            </a:pPr>
            <a:r>
              <a:rPr lang="en-US" sz="1400" b="1" dirty="0" err="1"/>
              <a:t>Solutionapi</a:t>
            </a:r>
            <a:r>
              <a:rPr lang="en-US" sz="1400" b="1" dirty="0"/>
              <a:t>, </a:t>
            </a:r>
            <a:r>
              <a:rPr lang="en-US" sz="1400" b="1" dirty="0" err="1"/>
              <a:t>Solutiondetail</a:t>
            </a:r>
            <a:r>
              <a:rPr lang="en-US" sz="1400" b="1" dirty="0"/>
              <a:t>, Pdl</a:t>
            </a:r>
            <a:r>
              <a:rPr lang="en-US" sz="1200" b="1" dirty="0"/>
              <a:t>)</a:t>
            </a:r>
          </a:p>
        </p:txBody>
      </p:sp>
      <p:sp>
        <p:nvSpPr>
          <p:cNvPr id="18" name="Oval 17">
            <a:extLst>
              <a:ext uri="{FF2B5EF4-FFF2-40B4-BE49-F238E27FC236}">
                <a16:creationId xmlns:a16="http://schemas.microsoft.com/office/drawing/2014/main" id="{6D6D9B1A-97F9-66A6-C414-92C9A03E839B}"/>
              </a:ext>
            </a:extLst>
          </p:cNvPr>
          <p:cNvSpPr/>
          <p:nvPr/>
        </p:nvSpPr>
        <p:spPr bwMode="ltGray">
          <a:xfrm>
            <a:off x="495738" y="5353117"/>
            <a:ext cx="236665" cy="2374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Oval 21">
            <a:extLst>
              <a:ext uri="{FF2B5EF4-FFF2-40B4-BE49-F238E27FC236}">
                <a16:creationId xmlns:a16="http://schemas.microsoft.com/office/drawing/2014/main" id="{68C855B8-AE89-F9E5-7640-BF8FBA424EF0}"/>
              </a:ext>
            </a:extLst>
          </p:cNvPr>
          <p:cNvSpPr/>
          <p:nvPr/>
        </p:nvSpPr>
        <p:spPr bwMode="ltGray">
          <a:xfrm>
            <a:off x="495738" y="5046737"/>
            <a:ext cx="236665" cy="237450"/>
          </a:xfrm>
          <a:prstGeom prst="ellipse">
            <a:avLst/>
          </a:prstGeom>
          <a:solidFill>
            <a:srgbClr val="19E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7" name="Rectangle: Rounded Corners 26">
            <a:extLst>
              <a:ext uri="{FF2B5EF4-FFF2-40B4-BE49-F238E27FC236}">
                <a16:creationId xmlns:a16="http://schemas.microsoft.com/office/drawing/2014/main" id="{21941AF0-9C97-9892-FE04-947156BFED6E}"/>
              </a:ext>
            </a:extLst>
          </p:cNvPr>
          <p:cNvSpPr/>
          <p:nvPr/>
        </p:nvSpPr>
        <p:spPr bwMode="gray">
          <a:xfrm>
            <a:off x="8933713" y="4705885"/>
            <a:ext cx="1473606" cy="1103680"/>
          </a:xfrm>
          <a:prstGeom prst="roundRect">
            <a:avLst/>
          </a:prstGeom>
          <a:solidFill>
            <a:schemeClr val="bg1">
              <a:lumMod val="65000"/>
            </a:schemeClr>
          </a:solidFill>
        </p:spPr>
        <p:txBody>
          <a:bodyPr wrap="square" lIns="0" tIns="45708" rIns="91416" bIns="45708" anchor="b">
            <a:spAutoFit/>
          </a:bodyPr>
          <a:lstStyle/>
          <a:p>
            <a:pPr>
              <a:lnSpc>
                <a:spcPct val="90000"/>
              </a:lnSpc>
              <a:spcAft>
                <a:spcPts val="200"/>
              </a:spcAft>
            </a:pPr>
            <a:r>
              <a:rPr lang="en-US" sz="1300" dirty="0"/>
              <a:t>Further enhancements to the dashboard and optimizing pipeline</a:t>
            </a:r>
          </a:p>
        </p:txBody>
      </p:sp>
      <p:cxnSp>
        <p:nvCxnSpPr>
          <p:cNvPr id="30" name="Straight Connector 29">
            <a:extLst>
              <a:ext uri="{FF2B5EF4-FFF2-40B4-BE49-F238E27FC236}">
                <a16:creationId xmlns:a16="http://schemas.microsoft.com/office/drawing/2014/main" id="{77E15A56-7497-50D9-758D-BEDC6B7AB485}"/>
              </a:ext>
            </a:extLst>
          </p:cNvPr>
          <p:cNvCxnSpPr>
            <a:cxnSpLocks/>
          </p:cNvCxnSpPr>
          <p:nvPr/>
        </p:nvCxnSpPr>
        <p:spPr bwMode="gray">
          <a:xfrm flipV="1">
            <a:off x="8933713" y="4103002"/>
            <a:ext cx="0" cy="896413"/>
          </a:xfrm>
          <a:prstGeom prst="line">
            <a:avLst/>
          </a:prstGeom>
          <a:ln w="12700">
            <a:solidFill>
              <a:schemeClr val="tx1">
                <a:alpha val="67000"/>
              </a:schemeClr>
            </a:solidFill>
            <a:miter lim="800000"/>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7932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59DA6A-2CAA-11D5-A165-258AE21E6FA7}"/>
              </a:ext>
            </a:extLst>
          </p:cNvPr>
          <p:cNvSpPr>
            <a:spLocks noGrp="1"/>
          </p:cNvSpPr>
          <p:nvPr>
            <p:ph type="body" sz="quarter" idx="16"/>
          </p:nvPr>
        </p:nvSpPr>
        <p:spPr/>
        <p:txBody>
          <a:bodyPr/>
          <a:lstStyle/>
          <a:p>
            <a:r>
              <a:rPr lang="en-IN" dirty="0"/>
              <a:t>Thank you</a:t>
            </a:r>
          </a:p>
        </p:txBody>
      </p:sp>
      <p:sp>
        <p:nvSpPr>
          <p:cNvPr id="3" name="TextBox 2">
            <a:extLst>
              <a:ext uri="{FF2B5EF4-FFF2-40B4-BE49-F238E27FC236}">
                <a16:creationId xmlns:a16="http://schemas.microsoft.com/office/drawing/2014/main" id="{9035C479-836C-7515-DBC6-705D31F63060}"/>
              </a:ext>
            </a:extLst>
          </p:cNvPr>
          <p:cNvSpPr txBox="1"/>
          <p:nvPr/>
        </p:nvSpPr>
        <p:spPr>
          <a:xfrm>
            <a:off x="749808" y="365760"/>
            <a:ext cx="10963656" cy="1974900"/>
          </a:xfrm>
          <a:prstGeom prst="rect">
            <a:avLst/>
          </a:prstGeom>
          <a:noFill/>
        </p:spPr>
        <p:txBody>
          <a:bodyPr wrap="square" rtlCol="0">
            <a:spAutoFit/>
          </a:bodyPr>
          <a:lstStyle/>
          <a:p>
            <a:pPr>
              <a:spcBef>
                <a:spcPts val="1000"/>
              </a:spcBef>
              <a:buClr>
                <a:schemeClr val="accent1"/>
              </a:buClr>
              <a:buSzPct val="80000"/>
            </a:pPr>
            <a:r>
              <a:rPr lang="en-US" sz="2400" dirty="0">
                <a:latin typeface="Times New Roman" panose="02020603050405020304" pitchFamily="18" charset="0"/>
                <a:cs typeface="Times New Roman" panose="02020603050405020304" pitchFamily="18" charset="0"/>
              </a:rPr>
              <a:t>Special thanks to Shobitha and Maheep for guiding me throughout my successful completion of the onboarding process.</a:t>
            </a:r>
          </a:p>
          <a:p>
            <a:pPr>
              <a:spcBef>
                <a:spcPts val="1000"/>
              </a:spcBef>
              <a:buClr>
                <a:schemeClr val="accent1"/>
              </a:buClr>
              <a:buSzPct val="80000"/>
            </a:pPr>
            <a:r>
              <a:rPr lang="en-US" sz="2400" dirty="0">
                <a:latin typeface="Times New Roman" panose="02020603050405020304" pitchFamily="18" charset="0"/>
                <a:cs typeface="Times New Roman" panose="02020603050405020304" pitchFamily="18" charset="0"/>
              </a:rPr>
              <a:t>Apart from that, I also thank Abhishek, and rest of the team to be very supportive in every way.</a:t>
            </a:r>
          </a:p>
          <a:p>
            <a:endParaRPr lang="en-IN" dirty="0"/>
          </a:p>
        </p:txBody>
      </p:sp>
      <p:pic>
        <p:nvPicPr>
          <p:cNvPr id="5" name="Graphic 4" descr="Angel face outline with solid fill">
            <a:extLst>
              <a:ext uri="{FF2B5EF4-FFF2-40B4-BE49-F238E27FC236}">
                <a16:creationId xmlns:a16="http://schemas.microsoft.com/office/drawing/2014/main" id="{692BE11E-72D8-D3F1-489F-F02EB6787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8496" y="2697480"/>
            <a:ext cx="1795272" cy="1795272"/>
          </a:xfrm>
          <a:prstGeom prst="rect">
            <a:avLst/>
          </a:prstGeom>
        </p:spPr>
      </p:pic>
    </p:spTree>
    <p:extLst>
      <p:ext uri="{BB962C8B-B14F-4D97-AF65-F5344CB8AC3E}">
        <p14:creationId xmlns:p14="http://schemas.microsoft.com/office/powerpoint/2010/main" val="84515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8D8078-9459-31A3-F56D-CF1D4656C796}"/>
              </a:ext>
            </a:extLst>
          </p:cNvPr>
          <p:cNvSpPr/>
          <p:nvPr/>
        </p:nvSpPr>
        <p:spPr>
          <a:xfrm>
            <a:off x="0" y="0"/>
            <a:ext cx="12192000" cy="12411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blue circle with white letters&#10;&#10;Description automatically generated">
            <a:extLst>
              <a:ext uri="{FF2B5EF4-FFF2-40B4-BE49-F238E27FC236}">
                <a16:creationId xmlns:a16="http://schemas.microsoft.com/office/drawing/2014/main" id="{E4843135-1152-5CC3-6611-784278B3A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9686" y="5968152"/>
            <a:ext cx="736300" cy="619210"/>
          </a:xfrm>
          <a:prstGeom prst="rect">
            <a:avLst/>
          </a:prstGeom>
        </p:spPr>
      </p:pic>
      <p:sp>
        <p:nvSpPr>
          <p:cNvPr id="5" name="Title 4">
            <a:extLst>
              <a:ext uri="{FF2B5EF4-FFF2-40B4-BE49-F238E27FC236}">
                <a16:creationId xmlns:a16="http://schemas.microsoft.com/office/drawing/2014/main" id="{B3528647-41FE-8EEC-5610-46941DA8FE88}"/>
              </a:ext>
            </a:extLst>
          </p:cNvPr>
          <p:cNvSpPr>
            <a:spLocks noGrp="1"/>
          </p:cNvSpPr>
          <p:nvPr>
            <p:ph type="title"/>
          </p:nvPr>
        </p:nvSpPr>
        <p:spPr/>
        <p:txBody>
          <a:bodyPr/>
          <a:lstStyle/>
          <a:p>
            <a:r>
              <a:rPr lang="en-IN" dirty="0"/>
              <a:t>CONTENTS</a:t>
            </a:r>
          </a:p>
        </p:txBody>
      </p:sp>
      <p:sp>
        <p:nvSpPr>
          <p:cNvPr id="11" name="Rectangle 10">
            <a:extLst>
              <a:ext uri="{FF2B5EF4-FFF2-40B4-BE49-F238E27FC236}">
                <a16:creationId xmlns:a16="http://schemas.microsoft.com/office/drawing/2014/main" id="{49FD3187-0C50-E5BD-7B45-F7BE06A5EA33}"/>
              </a:ext>
            </a:extLst>
          </p:cNvPr>
          <p:cNvSpPr/>
          <p:nvPr/>
        </p:nvSpPr>
        <p:spPr>
          <a:xfrm>
            <a:off x="285866" y="1319947"/>
            <a:ext cx="4619706" cy="5224724"/>
          </a:xfrm>
          <a:prstGeom prst="rect">
            <a:avLst/>
          </a:prstGeom>
        </p:spPr>
        <p:txBody>
          <a:bodyPr vert="horz" lIns="91440" tIns="45720" rIns="91440" bIns="45720" rtlCol="0" anchor="ctr">
            <a:normAutofit/>
          </a:bodyPr>
          <a:lstStyle/>
          <a:p>
            <a:pPr>
              <a:spcBef>
                <a:spcPts val="1000"/>
              </a:spcBef>
              <a:buClr>
                <a:schemeClr val="accent1"/>
              </a:buClr>
              <a:buSzPct val="80000"/>
            </a:pPr>
            <a:endParaRPr lang="en-US" dirty="0">
              <a:solidFill>
                <a:schemeClr val="tx1">
                  <a:lumMod val="75000"/>
                  <a:lumOff val="25000"/>
                </a:schemeClr>
              </a:solidFill>
            </a:endParaRPr>
          </a:p>
        </p:txBody>
      </p:sp>
      <p:sp>
        <p:nvSpPr>
          <p:cNvPr id="4" name="Content Placeholder 3">
            <a:extLst>
              <a:ext uri="{FF2B5EF4-FFF2-40B4-BE49-F238E27FC236}">
                <a16:creationId xmlns:a16="http://schemas.microsoft.com/office/drawing/2014/main" id="{6851D682-7216-0CA3-0B2B-92295445C8E7}"/>
              </a:ext>
            </a:extLst>
          </p:cNvPr>
          <p:cNvSpPr>
            <a:spLocks noGrp="1"/>
          </p:cNvSpPr>
          <p:nvPr>
            <p:ph idx="1"/>
          </p:nvPr>
        </p:nvSpPr>
        <p:spPr/>
        <p:txBody>
          <a:bodyPr/>
          <a:lstStyle/>
          <a:p>
            <a:r>
              <a:rPr lang="en-IN" sz="2400" dirty="0">
                <a:cs typeface="Times New Roman" panose="02020603050405020304" pitchFamily="18" charset="0"/>
              </a:rPr>
              <a:t>Skills acquired</a:t>
            </a:r>
          </a:p>
          <a:p>
            <a:r>
              <a:rPr lang="en-IN" sz="2400" dirty="0">
                <a:cs typeface="Times New Roman" panose="02020603050405020304" pitchFamily="18" charset="0"/>
              </a:rPr>
              <a:t>Problem Statement</a:t>
            </a:r>
          </a:p>
          <a:p>
            <a:r>
              <a:rPr lang="en-IN" sz="2400" dirty="0">
                <a:cs typeface="Times New Roman" panose="02020603050405020304" pitchFamily="18" charset="0"/>
              </a:rPr>
              <a:t>Project Scope</a:t>
            </a:r>
          </a:p>
          <a:p>
            <a:r>
              <a:rPr lang="en-IN" sz="2400" dirty="0">
                <a:cs typeface="Times New Roman" panose="02020603050405020304" pitchFamily="18" charset="0"/>
              </a:rPr>
              <a:t>Data Flow</a:t>
            </a:r>
          </a:p>
          <a:p>
            <a:r>
              <a:rPr lang="en-IN" sz="2400" dirty="0">
                <a:cs typeface="Times New Roman" panose="02020603050405020304" pitchFamily="18" charset="0"/>
              </a:rPr>
              <a:t>Implementation</a:t>
            </a:r>
          </a:p>
          <a:p>
            <a:r>
              <a:rPr lang="en-IN" sz="2400" dirty="0">
                <a:cs typeface="Times New Roman" panose="02020603050405020304" pitchFamily="18" charset="0"/>
              </a:rPr>
              <a:t>Insights</a:t>
            </a:r>
          </a:p>
          <a:p>
            <a:r>
              <a:rPr lang="en-IN" sz="2400" dirty="0">
                <a:cs typeface="Times New Roman" panose="02020603050405020304" pitchFamily="18" charset="0"/>
              </a:rPr>
              <a:t>Timeline</a:t>
            </a:r>
          </a:p>
        </p:txBody>
      </p:sp>
    </p:spTree>
    <p:extLst>
      <p:ext uri="{BB962C8B-B14F-4D97-AF65-F5344CB8AC3E}">
        <p14:creationId xmlns:p14="http://schemas.microsoft.com/office/powerpoint/2010/main" val="15277449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F47828-1AE2-ED73-7B02-80B1E0FEE812}"/>
              </a:ext>
            </a:extLst>
          </p:cNvPr>
          <p:cNvSpPr>
            <a:spLocks noGrp="1"/>
          </p:cNvSpPr>
          <p:nvPr>
            <p:ph type="title"/>
          </p:nvPr>
        </p:nvSpPr>
        <p:spPr/>
        <p:txBody>
          <a:bodyPr/>
          <a:lstStyle/>
          <a:p>
            <a:r>
              <a:rPr lang="en-IN" dirty="0"/>
              <a:t>Skills</a:t>
            </a:r>
            <a:r>
              <a:rPr lang="en-IN" dirty="0">
                <a:effectLst>
                  <a:outerShdw blurRad="38100" dist="38100" dir="2700000" algn="tl">
                    <a:srgbClr val="000000">
                      <a:alpha val="43137"/>
                    </a:srgbClr>
                  </a:outerShdw>
                </a:effectLst>
              </a:rPr>
              <a:t> </a:t>
            </a:r>
            <a:r>
              <a:rPr lang="en-IN" dirty="0"/>
              <a:t>Acquired</a:t>
            </a:r>
          </a:p>
        </p:txBody>
      </p:sp>
      <p:pic>
        <p:nvPicPr>
          <p:cNvPr id="5" name="Picture 4" descr="A blue circle with white letters&#10;&#10;Description automatically generated">
            <a:extLst>
              <a:ext uri="{FF2B5EF4-FFF2-40B4-BE49-F238E27FC236}">
                <a16:creationId xmlns:a16="http://schemas.microsoft.com/office/drawing/2014/main" id="{D61A7491-48B7-1B64-2F17-D9D1C3D34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2915" y="5968153"/>
            <a:ext cx="736300" cy="619210"/>
          </a:xfrm>
          <a:prstGeom prst="rect">
            <a:avLst/>
          </a:prstGeom>
        </p:spPr>
      </p:pic>
      <p:sp>
        <p:nvSpPr>
          <p:cNvPr id="9" name="TextBox 8">
            <a:extLst>
              <a:ext uri="{FF2B5EF4-FFF2-40B4-BE49-F238E27FC236}">
                <a16:creationId xmlns:a16="http://schemas.microsoft.com/office/drawing/2014/main" id="{3A817B6B-1E03-F3A9-1EDE-17F966C8C72D}"/>
              </a:ext>
            </a:extLst>
          </p:cNvPr>
          <p:cNvSpPr txBox="1"/>
          <p:nvPr/>
        </p:nvSpPr>
        <p:spPr>
          <a:xfrm>
            <a:off x="298806" y="1746504"/>
            <a:ext cx="11103762"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cs typeface="Times New Roman" panose="02020603050405020304" pitchFamily="18" charset="0"/>
              </a:rPr>
              <a:t>Understanding the UCDE Eco system</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SQL &amp; AWS Fundamentals</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Databricks &amp; </a:t>
            </a:r>
            <a:r>
              <a:rPr lang="en-IN" sz="2400" dirty="0" err="1">
                <a:cs typeface="Times New Roman" panose="02020603050405020304" pitchFamily="18" charset="0"/>
              </a:rPr>
              <a:t>PySpark</a:t>
            </a:r>
            <a:endParaRPr lang="en-IN" sz="2400" dirty="0">
              <a:cs typeface="Times New Roman" panose="02020603050405020304" pitchFamily="18" charset="0"/>
            </a:endParaRP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Basic of CDM</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Understanding Printer Feature Usage</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Learning Data Visualization Tool(Looker)</a:t>
            </a:r>
          </a:p>
          <a:p>
            <a:endParaRPr lang="en-IN" sz="2400" dirty="0">
              <a:cs typeface="Times New Roman" panose="02020603050405020304" pitchFamily="18" charset="0"/>
            </a:endParaRPr>
          </a:p>
        </p:txBody>
      </p:sp>
    </p:spTree>
    <p:extLst>
      <p:ext uri="{BB962C8B-B14F-4D97-AF65-F5344CB8AC3E}">
        <p14:creationId xmlns:p14="http://schemas.microsoft.com/office/powerpoint/2010/main" val="225802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465370-D2C3-C08D-8A8F-81A3C5FDE8ED}"/>
              </a:ext>
            </a:extLst>
          </p:cNvPr>
          <p:cNvSpPr>
            <a:spLocks noGrp="1"/>
          </p:cNvSpPr>
          <p:nvPr>
            <p:ph idx="1"/>
          </p:nvPr>
        </p:nvSpPr>
        <p:spPr>
          <a:xfrm>
            <a:off x="591814" y="1468013"/>
            <a:ext cx="10085833" cy="4809745"/>
          </a:xfrm>
        </p:spPr>
        <p:txBody>
          <a:bodyPr/>
          <a:lstStyle/>
          <a:p>
            <a:pPr marL="0" indent="0">
              <a:buNone/>
            </a:pPr>
            <a:endParaRPr lang="en-IN" dirty="0">
              <a:cs typeface="Times New Roman" panose="02020603050405020304" pitchFamily="18" charset="0"/>
            </a:endParaRPr>
          </a:p>
          <a:p>
            <a:pPr marL="285750" indent="-285750">
              <a:buFont typeface="Arial" panose="020B0604020202020204" pitchFamily="34" charset="0"/>
              <a:buChar char="•"/>
            </a:pPr>
            <a:r>
              <a:rPr lang="en-IN" sz="2400" dirty="0">
                <a:solidFill>
                  <a:schemeClr val="tx1"/>
                </a:solidFill>
                <a:cs typeface="Times New Roman" panose="02020603050405020304" pitchFamily="18" charset="0"/>
              </a:rPr>
              <a:t>HP does not have </a:t>
            </a:r>
            <a:r>
              <a:rPr lang="en-US" sz="2400" b="0" i="0" u="none" strike="noStrike" dirty="0">
                <a:solidFill>
                  <a:srgbClr val="000000"/>
                </a:solidFill>
                <a:effectLst/>
                <a:cs typeface="Times New Roman" panose="02020603050405020304" pitchFamily="18" charset="0"/>
              </a:rPr>
              <a:t>visibility on customer's usage of all device features of Enterprise printers due to which it incurs high cost for maintenance and development of firmware.</a:t>
            </a:r>
          </a:p>
          <a:p>
            <a:endParaRPr lang="en-US" dirty="0">
              <a:cs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cs typeface="Times New Roman" panose="02020603050405020304" pitchFamily="18" charset="0"/>
              </a:rPr>
              <a:t>Currently, HP is taking a reactive approach to the customer feature usage based on defects rather than being proactive towards it.</a:t>
            </a:r>
          </a:p>
          <a:p>
            <a:pPr marL="285750" indent="-285750">
              <a:buFont typeface="Arial" panose="020B0604020202020204" pitchFamily="34" charset="0"/>
              <a:buChar char="•"/>
            </a:pPr>
            <a:endParaRPr lang="en-US" sz="2400" dirty="0">
              <a:solidFill>
                <a:srgbClr val="000000"/>
              </a:solidFill>
              <a:cs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cs typeface="Times New Roman" panose="02020603050405020304" pitchFamily="18" charset="0"/>
              </a:rPr>
              <a:t>For this reason, we are collaborating with Firmware team, analyze their enterprise data  (CDM data packets which has the feature usage nodes) to enable data-driven decisions</a:t>
            </a:r>
            <a:r>
              <a:rPr lang="en-IN" sz="2400" dirty="0">
                <a:solidFill>
                  <a:srgbClr val="000000"/>
                </a:solidFill>
                <a:cs typeface="Times New Roman" panose="02020603050405020304" pitchFamily="18" charset="0"/>
              </a:rPr>
              <a:t>​ </a:t>
            </a:r>
            <a:r>
              <a:rPr lang="en-US" sz="2400" dirty="0">
                <a:solidFill>
                  <a:srgbClr val="000000"/>
                </a:solidFill>
                <a:cs typeface="Times New Roman" panose="02020603050405020304" pitchFamily="18" charset="0"/>
              </a:rPr>
              <a:t>by tracking the customer usage of these printer features and manage HP resources and investment accordingly.</a:t>
            </a:r>
          </a:p>
          <a:p>
            <a:pPr marL="0" indent="0">
              <a:buNone/>
            </a:pPr>
            <a:endParaRPr lang="en-US" i="0" dirty="0">
              <a:solidFill>
                <a:schemeClr val="tx1">
                  <a:lumMod val="85000"/>
                  <a:lumOff val="15000"/>
                </a:schemeClr>
              </a:solidFill>
              <a:effectLst/>
              <a:cs typeface="Times New Roman" panose="02020603050405020304" pitchFamily="18" charset="0"/>
            </a:endParaRPr>
          </a:p>
          <a:p>
            <a:pPr marL="0" indent="0">
              <a:buNone/>
            </a:pPr>
            <a:endParaRPr lang="en-US" i="0" dirty="0">
              <a:solidFill>
                <a:srgbClr val="3B3B3B"/>
              </a:solidFill>
              <a:effectLst/>
              <a:cs typeface="Times New Roman" panose="02020603050405020304" pitchFamily="18" charset="0"/>
            </a:endParaRPr>
          </a:p>
          <a:p>
            <a:pPr marL="0" indent="0">
              <a:buNone/>
            </a:pPr>
            <a:endParaRPr lang="en-US" dirty="0">
              <a:solidFill>
                <a:srgbClr val="0D0D0D"/>
              </a:solidFill>
              <a:cs typeface="Times New Roman" panose="02020603050405020304" pitchFamily="18" charset="0"/>
            </a:endParaRPr>
          </a:p>
        </p:txBody>
      </p:sp>
      <p:pic>
        <p:nvPicPr>
          <p:cNvPr id="3" name="Picture 2" descr="A blue circle with white letters&#10;&#10;Description automatically generated">
            <a:extLst>
              <a:ext uri="{FF2B5EF4-FFF2-40B4-BE49-F238E27FC236}">
                <a16:creationId xmlns:a16="http://schemas.microsoft.com/office/drawing/2014/main" id="{974C8F0A-46DD-AD88-BA07-1A2094496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915" y="5968153"/>
            <a:ext cx="736300" cy="619210"/>
          </a:xfrm>
          <a:prstGeom prst="rect">
            <a:avLst/>
          </a:prstGeom>
        </p:spPr>
      </p:pic>
      <p:sp>
        <p:nvSpPr>
          <p:cNvPr id="4" name="Rectangle 3">
            <a:extLst>
              <a:ext uri="{FF2B5EF4-FFF2-40B4-BE49-F238E27FC236}">
                <a16:creationId xmlns:a16="http://schemas.microsoft.com/office/drawing/2014/main" id="{5A950578-BB12-91F5-27AF-57DC0D89C2A1}"/>
              </a:ext>
            </a:extLst>
          </p:cNvPr>
          <p:cNvSpPr/>
          <p:nvPr/>
        </p:nvSpPr>
        <p:spPr>
          <a:xfrm>
            <a:off x="0" y="0"/>
            <a:ext cx="12192000" cy="12411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solidFill>
                <a:schemeClr val="tx1"/>
              </a:solidFill>
            </a:endParaRPr>
          </a:p>
        </p:txBody>
      </p:sp>
      <p:sp>
        <p:nvSpPr>
          <p:cNvPr id="8" name="Rectangle 7">
            <a:extLst>
              <a:ext uri="{FF2B5EF4-FFF2-40B4-BE49-F238E27FC236}">
                <a16:creationId xmlns:a16="http://schemas.microsoft.com/office/drawing/2014/main" id="{793F5292-0C95-D3A8-A465-5EBEC744DF0A}"/>
              </a:ext>
            </a:extLst>
          </p:cNvPr>
          <p:cNvSpPr/>
          <p:nvPr/>
        </p:nvSpPr>
        <p:spPr>
          <a:xfrm>
            <a:off x="209549" y="276225"/>
            <a:ext cx="7513143" cy="769441"/>
          </a:xfrm>
          <a:prstGeom prst="rect">
            <a:avLst/>
          </a:prstGeom>
          <a:noFill/>
        </p:spPr>
        <p:txBody>
          <a:bodyPr wrap="square" lIns="91440" tIns="45720" rIns="91440" bIns="45720">
            <a:spAutoFit/>
          </a:bodyPr>
          <a:lstStyle/>
          <a:p>
            <a:r>
              <a:rPr lang="en-IN" sz="4400" b="0" cap="none" spc="0" dirty="0">
                <a:ln w="0"/>
                <a:latin typeface="+mj-lt"/>
                <a:cs typeface="Times New Roman" panose="02020603050405020304" pitchFamily="18" charset="0"/>
              </a:rPr>
              <a:t> Problem</a:t>
            </a:r>
            <a:r>
              <a:rPr lang="en-IN" sz="4400" b="0" cap="none" spc="0" dirty="0">
                <a:ln w="0"/>
                <a:effectLst>
                  <a:outerShdw blurRad="38100" dist="25400" dir="5400000" algn="ctr" rotWithShape="0">
                    <a:srgbClr val="6E747A">
                      <a:alpha val="43000"/>
                    </a:srgbClr>
                  </a:outerShdw>
                </a:effectLst>
                <a:latin typeface="+mj-lt"/>
                <a:cs typeface="Times New Roman" panose="02020603050405020304" pitchFamily="18" charset="0"/>
              </a:rPr>
              <a:t> </a:t>
            </a:r>
            <a:r>
              <a:rPr lang="en-IN" sz="4400" b="0" cap="none" spc="0" dirty="0">
                <a:ln w="0"/>
                <a:latin typeface="+mj-lt"/>
                <a:cs typeface="Times New Roman" panose="02020603050405020304" pitchFamily="18" charset="0"/>
              </a:rPr>
              <a:t>Statement</a:t>
            </a:r>
          </a:p>
        </p:txBody>
      </p:sp>
    </p:spTree>
    <p:extLst>
      <p:ext uri="{BB962C8B-B14F-4D97-AF65-F5344CB8AC3E}">
        <p14:creationId xmlns:p14="http://schemas.microsoft.com/office/powerpoint/2010/main" val="17697724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1AF0D-E20F-66B5-DD24-7FD1DD83AD9A}"/>
              </a:ext>
            </a:extLst>
          </p:cNvPr>
          <p:cNvSpPr>
            <a:spLocks noGrp="1"/>
          </p:cNvSpPr>
          <p:nvPr>
            <p:ph type="body" idx="37"/>
          </p:nvPr>
        </p:nvSpPr>
        <p:spPr>
          <a:xfrm>
            <a:off x="649224" y="1610090"/>
            <a:ext cx="10972800" cy="1242135"/>
          </a:xfrm>
        </p:spPr>
        <p:txBody>
          <a:bodyPr/>
          <a:lstStyle/>
          <a:p>
            <a:r>
              <a:rPr lang="en-IN" dirty="0"/>
              <a:t>  </a:t>
            </a:r>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B5E44929-DEE2-A558-51FE-5556029ABA53}"/>
              </a:ext>
            </a:extLst>
          </p:cNvPr>
          <p:cNvSpPr>
            <a:spLocks noGrp="1"/>
          </p:cNvSpPr>
          <p:nvPr>
            <p:ph type="title"/>
          </p:nvPr>
        </p:nvSpPr>
        <p:spPr>
          <a:xfrm>
            <a:off x="298806" y="397384"/>
            <a:ext cx="11612880" cy="600934"/>
          </a:xfrm>
        </p:spPr>
        <p:txBody>
          <a:bodyPr/>
          <a:lstStyle/>
          <a:p>
            <a:r>
              <a:rPr lang="en-IN" dirty="0">
                <a:cs typeface="Times New Roman" panose="02020603050405020304" pitchFamily="18" charset="0"/>
              </a:rPr>
              <a:t>Project</a:t>
            </a:r>
            <a:r>
              <a:rPr lang="en-IN" dirty="0">
                <a:effectLst>
                  <a:outerShdw blurRad="38100" dist="38100" dir="2700000" algn="tl">
                    <a:srgbClr val="000000">
                      <a:alpha val="43137"/>
                    </a:srgbClr>
                  </a:outerShdw>
                </a:effectLst>
                <a:cs typeface="Times New Roman" panose="02020603050405020304" pitchFamily="18" charset="0"/>
              </a:rPr>
              <a:t> </a:t>
            </a:r>
            <a:r>
              <a:rPr lang="en-IN" dirty="0">
                <a:cs typeface="Times New Roman" panose="02020603050405020304" pitchFamily="18" charset="0"/>
              </a:rPr>
              <a:t>Scope</a:t>
            </a:r>
          </a:p>
        </p:txBody>
      </p:sp>
      <p:pic>
        <p:nvPicPr>
          <p:cNvPr id="4" name="Picture 3" descr="A blue circle with white letters&#10;&#10;Description automatically generated">
            <a:extLst>
              <a:ext uri="{FF2B5EF4-FFF2-40B4-BE49-F238E27FC236}">
                <a16:creationId xmlns:a16="http://schemas.microsoft.com/office/drawing/2014/main" id="{E8B9A91E-D7FB-6586-F358-F42A4ABA7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2915" y="5968153"/>
            <a:ext cx="736300" cy="619210"/>
          </a:xfrm>
          <a:prstGeom prst="rect">
            <a:avLst/>
          </a:prstGeom>
        </p:spPr>
      </p:pic>
      <p:sp>
        <p:nvSpPr>
          <p:cNvPr id="6" name="TextBox 5">
            <a:extLst>
              <a:ext uri="{FF2B5EF4-FFF2-40B4-BE49-F238E27FC236}">
                <a16:creationId xmlns:a16="http://schemas.microsoft.com/office/drawing/2014/main" id="{832D7293-29A4-EB55-F501-7E76631CB96D}"/>
              </a:ext>
            </a:extLst>
          </p:cNvPr>
          <p:cNvSpPr txBox="1"/>
          <p:nvPr/>
        </p:nvSpPr>
        <p:spPr>
          <a:xfrm>
            <a:off x="569976" y="1620256"/>
            <a:ext cx="11341710" cy="4524315"/>
          </a:xfrm>
          <a:prstGeom prst="rect">
            <a:avLst/>
          </a:prstGeom>
          <a:noFill/>
        </p:spPr>
        <p:txBody>
          <a:bodyPr wrap="square">
            <a:spAutoFit/>
          </a:bodyPr>
          <a:lstStyle/>
          <a:p>
            <a:pPr rtl="0"/>
            <a:r>
              <a:rPr lang="en-US" sz="2400" dirty="0">
                <a:effectLst/>
              </a:rPr>
              <a:t>•</a:t>
            </a:r>
            <a:r>
              <a:rPr lang="en-US" sz="2400" dirty="0">
                <a:effectLst/>
                <a:cs typeface="Times New Roman" panose="02020603050405020304" pitchFamily="18" charset="0"/>
              </a:rPr>
              <a:t>Currently we are working with Test data for Jedi-Jolt fleet of printers.</a:t>
            </a:r>
          </a:p>
          <a:p>
            <a:pPr rtl="0"/>
            <a:endParaRPr lang="en-US" sz="2400" dirty="0">
              <a:effectLst/>
              <a:cs typeface="Times New Roman" panose="02020603050405020304" pitchFamily="18" charset="0"/>
            </a:endParaRPr>
          </a:p>
          <a:p>
            <a:pPr rtl="0"/>
            <a:r>
              <a:rPr lang="en-US" sz="2400" dirty="0">
                <a:effectLst/>
                <a:cs typeface="Times New Roman" panose="02020603050405020304" pitchFamily="18" charset="0"/>
              </a:rPr>
              <a:t>•We are trying to analyze the instrumentation coverage of all the features as part of test data which provides the Firmware development team visibility on the features that are yet to be instrumented.</a:t>
            </a:r>
          </a:p>
          <a:p>
            <a:pPr rtl="0"/>
            <a:endParaRPr lang="en-US" sz="2400" dirty="0">
              <a:effectLst/>
              <a:cs typeface="Times New Roman" panose="02020603050405020304" pitchFamily="18" charset="0"/>
            </a:endParaRPr>
          </a:p>
          <a:p>
            <a:pPr rtl="0"/>
            <a:r>
              <a:rPr lang="en-US" sz="2400" dirty="0">
                <a:effectLst/>
                <a:cs typeface="Times New Roman" panose="02020603050405020304" pitchFamily="18" charset="0"/>
              </a:rPr>
              <a:t>•We are also trying to identify any test gaps in the already instrumented features which will help the Firmware test team in their testing.</a:t>
            </a:r>
          </a:p>
          <a:p>
            <a:pPr rtl="0"/>
            <a:endParaRPr lang="en-US" sz="2400" dirty="0">
              <a:effectLst/>
              <a:cs typeface="Times New Roman" panose="02020603050405020304" pitchFamily="18" charset="0"/>
            </a:endParaRPr>
          </a:p>
          <a:p>
            <a:pPr rtl="0"/>
            <a:r>
              <a:rPr lang="en-US" sz="2400" dirty="0">
                <a:effectLst/>
                <a:cs typeface="Times New Roman" panose="02020603050405020304" pitchFamily="18" charset="0"/>
              </a:rPr>
              <a:t>•Access request to the Enterprise field data to analyze and provide insights on the actual customer usage is in progress.</a:t>
            </a:r>
          </a:p>
          <a:p>
            <a:pPr marL="285750" indent="-285750">
              <a:buFont typeface="Arial" panose="020B0604020202020204" pitchFamily="34" charset="0"/>
              <a:buChar char="•"/>
            </a:pPr>
            <a:endParaRPr lang="en-US" sz="2400" b="0" i="0" u="none" strike="noStrike" dirty="0">
              <a:solidFill>
                <a:srgbClr val="000000"/>
              </a:solidFill>
              <a:effectLst/>
              <a:cs typeface="Times New Roman" panose="02020603050405020304" pitchFamily="18" charset="0"/>
            </a:endParaRPr>
          </a:p>
        </p:txBody>
      </p:sp>
    </p:spTree>
    <p:extLst>
      <p:ext uri="{BB962C8B-B14F-4D97-AF65-F5344CB8AC3E}">
        <p14:creationId xmlns:p14="http://schemas.microsoft.com/office/powerpoint/2010/main" val="6860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CF27-6061-7D6E-B257-DE102324AA24}"/>
              </a:ext>
            </a:extLst>
          </p:cNvPr>
          <p:cNvSpPr>
            <a:spLocks noGrp="1"/>
          </p:cNvSpPr>
          <p:nvPr>
            <p:ph type="title"/>
          </p:nvPr>
        </p:nvSpPr>
        <p:spPr>
          <a:xfrm>
            <a:off x="390524" y="425818"/>
            <a:ext cx="11612880" cy="600934"/>
          </a:xfrm>
        </p:spPr>
        <p:txBody>
          <a:bodyPr/>
          <a:lstStyle/>
          <a:p>
            <a:r>
              <a:rPr lang="en-IN" dirty="0">
                <a:cs typeface="Times New Roman" panose="02020603050405020304" pitchFamily="18" charset="0"/>
              </a:rPr>
              <a:t>Data flow</a:t>
            </a:r>
          </a:p>
        </p:txBody>
      </p:sp>
      <p:sp>
        <p:nvSpPr>
          <p:cNvPr id="9" name="AutoShape 6" descr="Printer">
            <a:extLst>
              <a:ext uri="{FF2B5EF4-FFF2-40B4-BE49-F238E27FC236}">
                <a16:creationId xmlns:a16="http://schemas.microsoft.com/office/drawing/2014/main" id="{3E6E9BA7-FFB8-645D-3715-CF8B1B44C6C6}"/>
              </a:ext>
            </a:extLst>
          </p:cNvPr>
          <p:cNvSpPr>
            <a:spLocks noChangeAspect="1" noChangeArrowheads="1"/>
          </p:cNvSpPr>
          <p:nvPr/>
        </p:nvSpPr>
        <p:spPr bwMode="auto">
          <a:xfrm flipH="1">
            <a:off x="6248400" y="3276600"/>
            <a:ext cx="266700" cy="26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rrow: Right 23">
            <a:extLst>
              <a:ext uri="{FF2B5EF4-FFF2-40B4-BE49-F238E27FC236}">
                <a16:creationId xmlns:a16="http://schemas.microsoft.com/office/drawing/2014/main" id="{A5FBD967-EF1D-8886-32EF-3838959E9984}"/>
              </a:ext>
            </a:extLst>
          </p:cNvPr>
          <p:cNvSpPr/>
          <p:nvPr/>
        </p:nvSpPr>
        <p:spPr bwMode="ltGray">
          <a:xfrm>
            <a:off x="2003159" y="1802671"/>
            <a:ext cx="555879" cy="48463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0" name="Arrow: Right 29">
            <a:extLst>
              <a:ext uri="{FF2B5EF4-FFF2-40B4-BE49-F238E27FC236}">
                <a16:creationId xmlns:a16="http://schemas.microsoft.com/office/drawing/2014/main" id="{7A0CB89D-070E-4E93-09A1-9DB18F107D9F}"/>
              </a:ext>
            </a:extLst>
          </p:cNvPr>
          <p:cNvSpPr/>
          <p:nvPr/>
        </p:nvSpPr>
        <p:spPr bwMode="ltGray">
          <a:xfrm>
            <a:off x="4818618" y="1789937"/>
            <a:ext cx="540258" cy="48463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8" name="Rectangle 37">
            <a:extLst>
              <a:ext uri="{FF2B5EF4-FFF2-40B4-BE49-F238E27FC236}">
                <a16:creationId xmlns:a16="http://schemas.microsoft.com/office/drawing/2014/main" id="{95974D10-5B70-454B-B96A-B426B1320B7F}"/>
              </a:ext>
            </a:extLst>
          </p:cNvPr>
          <p:cNvSpPr/>
          <p:nvPr/>
        </p:nvSpPr>
        <p:spPr bwMode="ltGray">
          <a:xfrm>
            <a:off x="8060308" y="2694109"/>
            <a:ext cx="1472263" cy="284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00" dirty="0">
                <a:solidFill>
                  <a:schemeClr val="tx1"/>
                </a:solidFill>
                <a:cs typeface="Times New Roman" panose="02020603050405020304" pitchFamily="18" charset="0"/>
              </a:rPr>
              <a:t>Condensed</a:t>
            </a:r>
          </a:p>
          <a:p>
            <a:pPr algn="ctr">
              <a:lnSpc>
                <a:spcPct val="90000"/>
              </a:lnSpc>
            </a:pPr>
            <a:r>
              <a:rPr lang="en-US" sz="1800" dirty="0">
                <a:solidFill>
                  <a:schemeClr val="tx1"/>
                </a:solidFill>
                <a:cs typeface="Times New Roman" panose="02020603050405020304" pitchFamily="18" charset="0"/>
              </a:rPr>
              <a:t>CDM </a:t>
            </a:r>
            <a:r>
              <a:rPr lang="en-US" dirty="0">
                <a:solidFill>
                  <a:schemeClr val="tx1"/>
                </a:solidFill>
                <a:cs typeface="Times New Roman" panose="02020603050405020304" pitchFamily="18" charset="0"/>
              </a:rPr>
              <a:t>packets on S3</a:t>
            </a:r>
            <a:endParaRPr lang="en-US" sz="1800" dirty="0">
              <a:solidFill>
                <a:schemeClr val="tx1"/>
              </a:solidFill>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B61497EE-6F73-B870-5BF2-48780CDE58CD}"/>
              </a:ext>
            </a:extLst>
          </p:cNvPr>
          <p:cNvSpPr/>
          <p:nvPr/>
        </p:nvSpPr>
        <p:spPr bwMode="ltGray">
          <a:xfrm>
            <a:off x="181214" y="3377938"/>
            <a:ext cx="6780875" cy="110136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endParaRPr lang="en-IN" dirty="0">
              <a:solidFill>
                <a:schemeClr val="tx1"/>
              </a:solidFill>
              <a:cs typeface="Times New Roman" panose="02020603050405020304" pitchFamily="18" charset="0"/>
            </a:endParaRPr>
          </a:p>
          <a:p>
            <a:pPr algn="ctr"/>
            <a:r>
              <a:rPr lang="en-IN" dirty="0">
                <a:solidFill>
                  <a:schemeClr val="tx1"/>
                </a:solidFill>
                <a:cs typeface="Times New Roman" panose="02020603050405020304" pitchFamily="18" charset="0"/>
              </a:rPr>
              <a:t>Databricks ETL pipeline</a:t>
            </a:r>
          </a:p>
        </p:txBody>
      </p:sp>
      <p:sp>
        <p:nvSpPr>
          <p:cNvPr id="43" name="Arrow: Right 42">
            <a:extLst>
              <a:ext uri="{FF2B5EF4-FFF2-40B4-BE49-F238E27FC236}">
                <a16:creationId xmlns:a16="http://schemas.microsoft.com/office/drawing/2014/main" id="{A52E6A50-245F-EE8C-054E-596179DBEF19}"/>
              </a:ext>
            </a:extLst>
          </p:cNvPr>
          <p:cNvSpPr/>
          <p:nvPr/>
        </p:nvSpPr>
        <p:spPr bwMode="ltGray">
          <a:xfrm rot="10800000">
            <a:off x="9354625" y="5456557"/>
            <a:ext cx="576323" cy="48463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54" name="Picture 30" descr="Image result for redshift Icon ">
            <a:extLst>
              <a:ext uri="{FF2B5EF4-FFF2-40B4-BE49-F238E27FC236}">
                <a16:creationId xmlns:a16="http://schemas.microsoft.com/office/drawing/2014/main" id="{B7F96327-82A2-8870-3084-7F4045BF2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531" y="3606753"/>
            <a:ext cx="892056" cy="674104"/>
          </a:xfrm>
          <a:prstGeom prst="rect">
            <a:avLst/>
          </a:prstGeom>
          <a:noFill/>
          <a:extLst>
            <a:ext uri="{909E8E84-426E-40DD-AFC4-6F175D3DCCD1}">
              <a14:hiddenFill xmlns:a14="http://schemas.microsoft.com/office/drawing/2010/main">
                <a:solidFill>
                  <a:srgbClr val="FFFFFF"/>
                </a:solidFill>
              </a14:hiddenFill>
            </a:ext>
          </a:extLst>
        </p:spPr>
      </p:pic>
      <p:sp>
        <p:nvSpPr>
          <p:cNvPr id="47" name="Arrow: Down 46">
            <a:extLst>
              <a:ext uri="{FF2B5EF4-FFF2-40B4-BE49-F238E27FC236}">
                <a16:creationId xmlns:a16="http://schemas.microsoft.com/office/drawing/2014/main" id="{B71CBD31-97DB-AA40-3D29-5BD216CEDD94}"/>
              </a:ext>
            </a:extLst>
          </p:cNvPr>
          <p:cNvSpPr/>
          <p:nvPr/>
        </p:nvSpPr>
        <p:spPr bwMode="ltGray">
          <a:xfrm>
            <a:off x="10676663" y="4708225"/>
            <a:ext cx="503419" cy="511646"/>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8" name="Rectangle 47">
            <a:extLst>
              <a:ext uri="{FF2B5EF4-FFF2-40B4-BE49-F238E27FC236}">
                <a16:creationId xmlns:a16="http://schemas.microsoft.com/office/drawing/2014/main" id="{86F97102-AAD3-0EA3-BBF4-1C099F730EE1}"/>
              </a:ext>
            </a:extLst>
          </p:cNvPr>
          <p:cNvSpPr/>
          <p:nvPr/>
        </p:nvSpPr>
        <p:spPr bwMode="ltGray">
          <a:xfrm>
            <a:off x="9880622" y="6240142"/>
            <a:ext cx="2095499" cy="288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cs typeface="Times New Roman" panose="02020603050405020304" pitchFamily="18" charset="0"/>
              </a:rPr>
              <a:t>Data visualization on Looker</a:t>
            </a:r>
          </a:p>
        </p:txBody>
      </p:sp>
      <p:sp>
        <p:nvSpPr>
          <p:cNvPr id="49" name="Arrow: Left 48">
            <a:extLst>
              <a:ext uri="{FF2B5EF4-FFF2-40B4-BE49-F238E27FC236}">
                <a16:creationId xmlns:a16="http://schemas.microsoft.com/office/drawing/2014/main" id="{4D73C987-D8A9-1EED-6EDB-21F6363462CD}"/>
              </a:ext>
            </a:extLst>
          </p:cNvPr>
          <p:cNvSpPr/>
          <p:nvPr/>
        </p:nvSpPr>
        <p:spPr bwMode="ltGray">
          <a:xfrm>
            <a:off x="6482953" y="5412378"/>
            <a:ext cx="659000" cy="508360"/>
          </a:xfrm>
          <a:prstGeom prst="lef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58" name="Picture 34" descr="Icon&#10;&#10;Description automatically generated">
            <a:extLst>
              <a:ext uri="{FF2B5EF4-FFF2-40B4-BE49-F238E27FC236}">
                <a16:creationId xmlns:a16="http://schemas.microsoft.com/office/drawing/2014/main" id="{5F3A5222-690C-7229-FBAC-4800A9365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608" y="5030052"/>
            <a:ext cx="2026208" cy="1233358"/>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294B5FEF-EBA9-54F0-4398-FEEF0C8F1657}"/>
              </a:ext>
            </a:extLst>
          </p:cNvPr>
          <p:cNvSpPr/>
          <p:nvPr/>
        </p:nvSpPr>
        <p:spPr bwMode="ltGray">
          <a:xfrm>
            <a:off x="4195927" y="6434071"/>
            <a:ext cx="1945570" cy="211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cs typeface="Times New Roman" panose="02020603050405020304" pitchFamily="18" charset="0"/>
              </a:rPr>
              <a:t>Business analyst</a:t>
            </a:r>
          </a:p>
        </p:txBody>
      </p:sp>
      <p:sp>
        <p:nvSpPr>
          <p:cNvPr id="10" name="Oval 9">
            <a:extLst>
              <a:ext uri="{FF2B5EF4-FFF2-40B4-BE49-F238E27FC236}">
                <a16:creationId xmlns:a16="http://schemas.microsoft.com/office/drawing/2014/main" id="{0572B65A-0920-5FAC-4BCE-623685521844}"/>
              </a:ext>
            </a:extLst>
          </p:cNvPr>
          <p:cNvSpPr/>
          <p:nvPr/>
        </p:nvSpPr>
        <p:spPr bwMode="ltGray">
          <a:xfrm>
            <a:off x="267484" y="6528558"/>
            <a:ext cx="219669" cy="2335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TextBox 14">
            <a:extLst>
              <a:ext uri="{FF2B5EF4-FFF2-40B4-BE49-F238E27FC236}">
                <a16:creationId xmlns:a16="http://schemas.microsoft.com/office/drawing/2014/main" id="{52A59A44-9BAC-A1C1-E1E8-D8639961B1AD}"/>
              </a:ext>
            </a:extLst>
          </p:cNvPr>
          <p:cNvSpPr txBox="1"/>
          <p:nvPr/>
        </p:nvSpPr>
        <p:spPr>
          <a:xfrm>
            <a:off x="487154" y="6491452"/>
            <a:ext cx="3123312" cy="307777"/>
          </a:xfrm>
          <a:prstGeom prst="rect">
            <a:avLst/>
          </a:prstGeom>
          <a:noFill/>
        </p:spPr>
        <p:txBody>
          <a:bodyPr wrap="square">
            <a:spAutoFit/>
          </a:bodyPr>
          <a:lstStyle/>
          <a:p>
            <a:r>
              <a:rPr lang="en-IN" sz="1400" dirty="0">
                <a:cs typeface="Times New Roman" panose="02020603050405020304" pitchFamily="18" charset="0"/>
              </a:rPr>
              <a:t>Not started (No access to Field data)</a:t>
            </a:r>
          </a:p>
        </p:txBody>
      </p:sp>
      <p:sp>
        <p:nvSpPr>
          <p:cNvPr id="20" name="Arrow: Right 19">
            <a:extLst>
              <a:ext uri="{FF2B5EF4-FFF2-40B4-BE49-F238E27FC236}">
                <a16:creationId xmlns:a16="http://schemas.microsoft.com/office/drawing/2014/main" id="{CEA0A4A9-BD35-A631-3D80-40AA5A3B1902}"/>
              </a:ext>
            </a:extLst>
          </p:cNvPr>
          <p:cNvSpPr/>
          <p:nvPr/>
        </p:nvSpPr>
        <p:spPr bwMode="ltGray">
          <a:xfrm>
            <a:off x="7293797" y="1808579"/>
            <a:ext cx="540258" cy="48463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26" name="Graphic 25" descr="Printer outline">
            <a:extLst>
              <a:ext uri="{FF2B5EF4-FFF2-40B4-BE49-F238E27FC236}">
                <a16:creationId xmlns:a16="http://schemas.microsoft.com/office/drawing/2014/main" id="{A12CB614-1FC6-3552-F8D7-4022423EC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34" y="1699172"/>
            <a:ext cx="676912" cy="676912"/>
          </a:xfrm>
          <a:prstGeom prst="rect">
            <a:avLst/>
          </a:prstGeom>
        </p:spPr>
      </p:pic>
      <p:pic>
        <p:nvPicPr>
          <p:cNvPr id="29" name="Picture 28">
            <a:extLst>
              <a:ext uri="{FF2B5EF4-FFF2-40B4-BE49-F238E27FC236}">
                <a16:creationId xmlns:a16="http://schemas.microsoft.com/office/drawing/2014/main" id="{0412D5BF-F541-7969-93F1-E50D94B78186}"/>
              </a:ext>
            </a:extLst>
          </p:cNvPr>
          <p:cNvPicPr>
            <a:picLocks noChangeAspect="1"/>
          </p:cNvPicPr>
          <p:nvPr/>
        </p:nvPicPr>
        <p:blipFill>
          <a:blip r:embed="rId6"/>
          <a:stretch>
            <a:fillRect/>
          </a:stretch>
        </p:blipFill>
        <p:spPr>
          <a:xfrm>
            <a:off x="5955141" y="1412073"/>
            <a:ext cx="974606" cy="964011"/>
          </a:xfrm>
          <a:prstGeom prst="rect">
            <a:avLst/>
          </a:prstGeom>
        </p:spPr>
      </p:pic>
      <p:sp>
        <p:nvSpPr>
          <p:cNvPr id="31" name="TextBox 30">
            <a:extLst>
              <a:ext uri="{FF2B5EF4-FFF2-40B4-BE49-F238E27FC236}">
                <a16:creationId xmlns:a16="http://schemas.microsoft.com/office/drawing/2014/main" id="{6C79A442-D751-351A-3FFF-C2515E73C398}"/>
              </a:ext>
            </a:extLst>
          </p:cNvPr>
          <p:cNvSpPr txBox="1"/>
          <p:nvPr/>
        </p:nvSpPr>
        <p:spPr>
          <a:xfrm>
            <a:off x="5836143" y="2299120"/>
            <a:ext cx="1889137" cy="646331"/>
          </a:xfrm>
          <a:prstGeom prst="rect">
            <a:avLst/>
          </a:prstGeom>
          <a:noFill/>
        </p:spPr>
        <p:txBody>
          <a:bodyPr wrap="square" rtlCol="0">
            <a:spAutoFit/>
          </a:bodyPr>
          <a:lstStyle/>
          <a:p>
            <a:r>
              <a:rPr lang="en-IN" dirty="0">
                <a:cs typeface="Times New Roman" panose="02020603050405020304" pitchFamily="18" charset="0"/>
              </a:rPr>
              <a:t>Condensing    Json file</a:t>
            </a:r>
          </a:p>
        </p:txBody>
      </p:sp>
      <p:pic>
        <p:nvPicPr>
          <p:cNvPr id="32" name="Picture 31">
            <a:extLst>
              <a:ext uri="{FF2B5EF4-FFF2-40B4-BE49-F238E27FC236}">
                <a16:creationId xmlns:a16="http://schemas.microsoft.com/office/drawing/2014/main" id="{C4C35452-2E84-74A3-50F7-BDB5450B3070}"/>
              </a:ext>
            </a:extLst>
          </p:cNvPr>
          <p:cNvPicPr>
            <a:picLocks noChangeAspect="1"/>
          </p:cNvPicPr>
          <p:nvPr/>
        </p:nvPicPr>
        <p:blipFill>
          <a:blip r:embed="rId7"/>
          <a:stretch>
            <a:fillRect/>
          </a:stretch>
        </p:blipFill>
        <p:spPr>
          <a:xfrm>
            <a:off x="8411232" y="1535373"/>
            <a:ext cx="665964" cy="688539"/>
          </a:xfrm>
          <a:prstGeom prst="rect">
            <a:avLst/>
          </a:prstGeom>
        </p:spPr>
      </p:pic>
      <p:pic>
        <p:nvPicPr>
          <p:cNvPr id="33" name="Picture 32">
            <a:extLst>
              <a:ext uri="{FF2B5EF4-FFF2-40B4-BE49-F238E27FC236}">
                <a16:creationId xmlns:a16="http://schemas.microsoft.com/office/drawing/2014/main" id="{B303DDD3-7675-39BD-F5F8-D7DF6C33DC77}"/>
              </a:ext>
            </a:extLst>
          </p:cNvPr>
          <p:cNvPicPr>
            <a:picLocks noChangeAspect="1"/>
          </p:cNvPicPr>
          <p:nvPr/>
        </p:nvPicPr>
        <p:blipFill>
          <a:blip r:embed="rId8"/>
          <a:stretch>
            <a:fillRect/>
          </a:stretch>
        </p:blipFill>
        <p:spPr>
          <a:xfrm>
            <a:off x="3207069" y="3438288"/>
            <a:ext cx="648524" cy="617270"/>
          </a:xfrm>
          <a:prstGeom prst="rect">
            <a:avLst/>
          </a:prstGeom>
          <a:ln>
            <a:solidFill>
              <a:schemeClr val="accent1"/>
            </a:solidFill>
          </a:ln>
        </p:spPr>
      </p:pic>
      <p:sp>
        <p:nvSpPr>
          <p:cNvPr id="34" name="TextBox 33">
            <a:extLst>
              <a:ext uri="{FF2B5EF4-FFF2-40B4-BE49-F238E27FC236}">
                <a16:creationId xmlns:a16="http://schemas.microsoft.com/office/drawing/2014/main" id="{7205C509-28EC-0E78-0795-DBDDB2848387}"/>
              </a:ext>
            </a:extLst>
          </p:cNvPr>
          <p:cNvSpPr txBox="1"/>
          <p:nvPr/>
        </p:nvSpPr>
        <p:spPr>
          <a:xfrm>
            <a:off x="10391612" y="4294633"/>
            <a:ext cx="1307592" cy="369332"/>
          </a:xfrm>
          <a:prstGeom prst="rect">
            <a:avLst/>
          </a:prstGeom>
          <a:noFill/>
        </p:spPr>
        <p:txBody>
          <a:bodyPr wrap="square" rtlCol="0">
            <a:spAutoFit/>
          </a:bodyPr>
          <a:lstStyle/>
          <a:p>
            <a:r>
              <a:rPr lang="en-IN" dirty="0">
                <a:cs typeface="Times New Roman" panose="02020603050405020304" pitchFamily="18" charset="0"/>
              </a:rPr>
              <a:t>Redshift</a:t>
            </a:r>
          </a:p>
        </p:txBody>
      </p:sp>
      <p:sp>
        <p:nvSpPr>
          <p:cNvPr id="35" name="TextBox 34">
            <a:extLst>
              <a:ext uri="{FF2B5EF4-FFF2-40B4-BE49-F238E27FC236}">
                <a16:creationId xmlns:a16="http://schemas.microsoft.com/office/drawing/2014/main" id="{4E3D98FC-5ACA-0830-4ACD-B6119EDBB3EB}"/>
              </a:ext>
            </a:extLst>
          </p:cNvPr>
          <p:cNvSpPr txBox="1"/>
          <p:nvPr/>
        </p:nvSpPr>
        <p:spPr>
          <a:xfrm>
            <a:off x="158998" y="2405151"/>
            <a:ext cx="1911995" cy="369332"/>
          </a:xfrm>
          <a:prstGeom prst="rect">
            <a:avLst/>
          </a:prstGeom>
          <a:noFill/>
        </p:spPr>
        <p:txBody>
          <a:bodyPr wrap="square" rtlCol="0">
            <a:spAutoFit/>
          </a:bodyPr>
          <a:lstStyle/>
          <a:p>
            <a:r>
              <a:rPr lang="en-IN" dirty="0">
                <a:cs typeface="Times New Roman" panose="02020603050405020304" pitchFamily="18" charset="0"/>
              </a:rPr>
              <a:t>HP Test Lab data</a:t>
            </a:r>
          </a:p>
        </p:txBody>
      </p:sp>
      <p:pic>
        <p:nvPicPr>
          <p:cNvPr id="37" name="Graphic 36" descr="Open folder outline">
            <a:extLst>
              <a:ext uri="{FF2B5EF4-FFF2-40B4-BE49-F238E27FC236}">
                <a16:creationId xmlns:a16="http://schemas.microsoft.com/office/drawing/2014/main" id="{A41AAB6B-0B64-88CE-DF69-B9E49C6CE1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4452" y="1535373"/>
            <a:ext cx="914400" cy="914400"/>
          </a:xfrm>
          <a:prstGeom prst="rect">
            <a:avLst/>
          </a:prstGeom>
        </p:spPr>
      </p:pic>
      <p:sp>
        <p:nvSpPr>
          <p:cNvPr id="39" name="TextBox 38">
            <a:extLst>
              <a:ext uri="{FF2B5EF4-FFF2-40B4-BE49-F238E27FC236}">
                <a16:creationId xmlns:a16="http://schemas.microsoft.com/office/drawing/2014/main" id="{ECA20C85-6A6B-C904-E366-FEA336853F20}"/>
              </a:ext>
            </a:extLst>
          </p:cNvPr>
          <p:cNvSpPr txBox="1"/>
          <p:nvPr/>
        </p:nvSpPr>
        <p:spPr>
          <a:xfrm>
            <a:off x="2655641" y="2393243"/>
            <a:ext cx="2433106" cy="369332"/>
          </a:xfrm>
          <a:prstGeom prst="rect">
            <a:avLst/>
          </a:prstGeom>
          <a:noFill/>
        </p:spPr>
        <p:txBody>
          <a:bodyPr wrap="square" rtlCol="0">
            <a:spAutoFit/>
          </a:bodyPr>
          <a:lstStyle/>
          <a:p>
            <a:r>
              <a:rPr lang="en-IN" dirty="0">
                <a:cs typeface="Times New Roman" panose="02020603050405020304" pitchFamily="18" charset="0"/>
              </a:rPr>
              <a:t>Local Network Folder</a:t>
            </a:r>
          </a:p>
        </p:txBody>
      </p:sp>
      <p:pic>
        <p:nvPicPr>
          <p:cNvPr id="52" name="Picture 51">
            <a:extLst>
              <a:ext uri="{FF2B5EF4-FFF2-40B4-BE49-F238E27FC236}">
                <a16:creationId xmlns:a16="http://schemas.microsoft.com/office/drawing/2014/main" id="{2A2752A0-2563-CEB1-637B-85DD171B9C20}"/>
              </a:ext>
            </a:extLst>
          </p:cNvPr>
          <p:cNvPicPr>
            <a:picLocks noChangeAspect="1"/>
          </p:cNvPicPr>
          <p:nvPr/>
        </p:nvPicPr>
        <p:blipFill>
          <a:blip r:embed="rId11"/>
          <a:stretch>
            <a:fillRect/>
          </a:stretch>
        </p:blipFill>
        <p:spPr>
          <a:xfrm>
            <a:off x="7644621" y="5069677"/>
            <a:ext cx="1347333" cy="1012024"/>
          </a:xfrm>
          <a:prstGeom prst="rect">
            <a:avLst/>
          </a:prstGeom>
        </p:spPr>
      </p:pic>
      <p:sp>
        <p:nvSpPr>
          <p:cNvPr id="54" name="TextBox 53">
            <a:extLst>
              <a:ext uri="{FF2B5EF4-FFF2-40B4-BE49-F238E27FC236}">
                <a16:creationId xmlns:a16="http://schemas.microsoft.com/office/drawing/2014/main" id="{19D9CC6F-9196-97E2-424E-909950C8E223}"/>
              </a:ext>
            </a:extLst>
          </p:cNvPr>
          <p:cNvSpPr txBox="1"/>
          <p:nvPr/>
        </p:nvSpPr>
        <p:spPr>
          <a:xfrm>
            <a:off x="499834" y="3672264"/>
            <a:ext cx="1316736" cy="369332"/>
          </a:xfrm>
          <a:prstGeom prst="rect">
            <a:avLst/>
          </a:prstGeom>
          <a:noFill/>
        </p:spPr>
        <p:txBody>
          <a:bodyPr wrap="square" rtlCol="0">
            <a:spAutoFit/>
          </a:bodyPr>
          <a:lstStyle/>
          <a:p>
            <a:r>
              <a:rPr lang="en-IN" dirty="0">
                <a:cs typeface="Times New Roman" panose="02020603050405020304" pitchFamily="18" charset="0"/>
              </a:rPr>
              <a:t>Data OS</a:t>
            </a:r>
          </a:p>
        </p:txBody>
      </p:sp>
      <p:pic>
        <p:nvPicPr>
          <p:cNvPr id="3" name="Picture 2">
            <a:extLst>
              <a:ext uri="{FF2B5EF4-FFF2-40B4-BE49-F238E27FC236}">
                <a16:creationId xmlns:a16="http://schemas.microsoft.com/office/drawing/2014/main" id="{D3D70FEF-25A8-A717-2B6F-DD13E30B2842}"/>
              </a:ext>
            </a:extLst>
          </p:cNvPr>
          <p:cNvPicPr>
            <a:picLocks noChangeAspect="1"/>
          </p:cNvPicPr>
          <p:nvPr/>
        </p:nvPicPr>
        <p:blipFill>
          <a:blip r:embed="rId8"/>
          <a:stretch>
            <a:fillRect/>
          </a:stretch>
        </p:blipFill>
        <p:spPr>
          <a:xfrm>
            <a:off x="10530612" y="1638129"/>
            <a:ext cx="648524" cy="617270"/>
          </a:xfrm>
          <a:prstGeom prst="rect">
            <a:avLst/>
          </a:prstGeom>
          <a:ln>
            <a:solidFill>
              <a:schemeClr val="bg1"/>
            </a:solidFill>
          </a:ln>
        </p:spPr>
      </p:pic>
      <p:sp>
        <p:nvSpPr>
          <p:cNvPr id="5" name="TextBox 4">
            <a:extLst>
              <a:ext uri="{FF2B5EF4-FFF2-40B4-BE49-F238E27FC236}">
                <a16:creationId xmlns:a16="http://schemas.microsoft.com/office/drawing/2014/main" id="{E076B06F-7104-25C9-657C-C29697F7BDD1}"/>
              </a:ext>
            </a:extLst>
          </p:cNvPr>
          <p:cNvSpPr txBox="1"/>
          <p:nvPr/>
        </p:nvSpPr>
        <p:spPr>
          <a:xfrm>
            <a:off x="10097026" y="1666487"/>
            <a:ext cx="1614408" cy="1477328"/>
          </a:xfrm>
          <a:prstGeom prst="rect">
            <a:avLst/>
          </a:prstGeom>
          <a:noFill/>
        </p:spPr>
        <p:txBody>
          <a:bodyPr wrap="square" rtlCol="0">
            <a:spAutoFit/>
          </a:bodyPr>
          <a:lstStyle/>
          <a:p>
            <a:pPr algn="ctr"/>
            <a:endParaRPr lang="en-IN" dirty="0">
              <a:solidFill>
                <a:schemeClr val="tx1"/>
              </a:solidFill>
            </a:endParaRPr>
          </a:p>
          <a:p>
            <a:pPr algn="ctr"/>
            <a:endParaRPr lang="en-IN" dirty="0">
              <a:solidFill>
                <a:schemeClr val="tx1"/>
              </a:solidFill>
              <a:cs typeface="Times New Roman" panose="02020603050405020304" pitchFamily="18" charset="0"/>
            </a:endParaRPr>
          </a:p>
          <a:p>
            <a:pPr algn="ctr"/>
            <a:r>
              <a:rPr lang="en-IN" dirty="0">
                <a:solidFill>
                  <a:schemeClr val="tx1"/>
                </a:solidFill>
                <a:cs typeface="Times New Roman" panose="02020603050405020304" pitchFamily="18" charset="0"/>
              </a:rPr>
              <a:t>Databricks ETL pipeline</a:t>
            </a:r>
          </a:p>
          <a:p>
            <a:endParaRPr lang="en-IN" dirty="0"/>
          </a:p>
        </p:txBody>
      </p:sp>
      <p:sp>
        <p:nvSpPr>
          <p:cNvPr id="6" name="Arrow: Down 5">
            <a:extLst>
              <a:ext uri="{FF2B5EF4-FFF2-40B4-BE49-F238E27FC236}">
                <a16:creationId xmlns:a16="http://schemas.microsoft.com/office/drawing/2014/main" id="{3A6B613A-57DD-EE97-4B9E-6D62D18EC57C}"/>
              </a:ext>
            </a:extLst>
          </p:cNvPr>
          <p:cNvSpPr/>
          <p:nvPr/>
        </p:nvSpPr>
        <p:spPr bwMode="ltGray">
          <a:xfrm>
            <a:off x="10648337" y="2916802"/>
            <a:ext cx="488444" cy="556421"/>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Arrow: Right 6">
            <a:extLst>
              <a:ext uri="{FF2B5EF4-FFF2-40B4-BE49-F238E27FC236}">
                <a16:creationId xmlns:a16="http://schemas.microsoft.com/office/drawing/2014/main" id="{FC4D2538-A81D-6607-F337-F4961ECE7186}"/>
              </a:ext>
            </a:extLst>
          </p:cNvPr>
          <p:cNvSpPr/>
          <p:nvPr/>
        </p:nvSpPr>
        <p:spPr bwMode="ltGray">
          <a:xfrm>
            <a:off x="9660819" y="1802671"/>
            <a:ext cx="540258" cy="48463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8" name="Picture 7" descr="A logo with a colorful circle&#10;&#10;Description automatically generated">
            <a:extLst>
              <a:ext uri="{FF2B5EF4-FFF2-40B4-BE49-F238E27FC236}">
                <a16:creationId xmlns:a16="http://schemas.microsoft.com/office/drawing/2014/main" id="{6C232BE6-9999-A6A9-81AC-33FBF14797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56290" y="5325857"/>
            <a:ext cx="601342" cy="641749"/>
          </a:xfrm>
          <a:prstGeom prst="rect">
            <a:avLst/>
          </a:prstGeom>
        </p:spPr>
      </p:pic>
      <p:sp>
        <p:nvSpPr>
          <p:cNvPr id="11" name="Arrow: Right 10">
            <a:extLst>
              <a:ext uri="{FF2B5EF4-FFF2-40B4-BE49-F238E27FC236}">
                <a16:creationId xmlns:a16="http://schemas.microsoft.com/office/drawing/2014/main" id="{2B6AACA2-5737-EB04-E1A6-4DC24AF3E4C2}"/>
              </a:ext>
            </a:extLst>
          </p:cNvPr>
          <p:cNvSpPr/>
          <p:nvPr/>
        </p:nvSpPr>
        <p:spPr bwMode="ltGray">
          <a:xfrm>
            <a:off x="8446168" y="3746923"/>
            <a:ext cx="1091571" cy="48463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TextBox 11">
            <a:extLst>
              <a:ext uri="{FF2B5EF4-FFF2-40B4-BE49-F238E27FC236}">
                <a16:creationId xmlns:a16="http://schemas.microsoft.com/office/drawing/2014/main" id="{947795A4-6081-ADF4-FFB4-CA3BBF35ABC9}"/>
              </a:ext>
            </a:extLst>
          </p:cNvPr>
          <p:cNvSpPr txBox="1"/>
          <p:nvPr/>
        </p:nvSpPr>
        <p:spPr>
          <a:xfrm>
            <a:off x="7419246" y="6306786"/>
            <a:ext cx="2212672" cy="369332"/>
          </a:xfrm>
          <a:prstGeom prst="rect">
            <a:avLst/>
          </a:prstGeom>
          <a:noFill/>
        </p:spPr>
        <p:txBody>
          <a:bodyPr wrap="square" rtlCol="0">
            <a:spAutoFit/>
          </a:bodyPr>
          <a:lstStyle/>
          <a:p>
            <a:r>
              <a:rPr lang="en-US" dirty="0">
                <a:cs typeface="Times New Roman" panose="02020603050405020304" pitchFamily="18" charset="0"/>
              </a:rPr>
              <a:t>Dashboard creation</a:t>
            </a:r>
            <a:endParaRPr lang="en-IN" dirty="0">
              <a:cs typeface="Times New Roman" panose="02020603050405020304" pitchFamily="18" charset="0"/>
            </a:endParaRPr>
          </a:p>
        </p:txBody>
      </p:sp>
    </p:spTree>
    <p:extLst>
      <p:ext uri="{BB962C8B-B14F-4D97-AF65-F5344CB8AC3E}">
        <p14:creationId xmlns:p14="http://schemas.microsoft.com/office/powerpoint/2010/main" val="3783243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465370-D2C3-C08D-8A8F-81A3C5FDE8ED}"/>
              </a:ext>
            </a:extLst>
          </p:cNvPr>
          <p:cNvSpPr>
            <a:spLocks noGrp="1"/>
          </p:cNvSpPr>
          <p:nvPr>
            <p:ph idx="1"/>
          </p:nvPr>
        </p:nvSpPr>
        <p:spPr>
          <a:xfrm>
            <a:off x="209549" y="1310307"/>
            <a:ext cx="11814813" cy="5041448"/>
          </a:xfrm>
        </p:spPr>
        <p:txBody>
          <a:bodyPr>
            <a:normAutofit/>
          </a:bodyPr>
          <a:lstStyle/>
          <a:p>
            <a:pPr marL="0" indent="0">
              <a:buNone/>
            </a:pPr>
            <a:r>
              <a:rPr lang="en-US" sz="2000" b="1" dirty="0">
                <a:cs typeface="Times New Roman" panose="02020603050405020304" pitchFamily="18" charset="0"/>
              </a:rPr>
              <a:t>Onboarding Data and condensing JSON files:</a:t>
            </a:r>
          </a:p>
          <a:p>
            <a:pPr marL="0" indent="0" algn="just">
              <a:buNone/>
            </a:pPr>
            <a:r>
              <a:rPr lang="en-US" sz="2000" dirty="0">
                <a:cs typeface="Times New Roman" panose="02020603050405020304" pitchFamily="18" charset="0"/>
              </a:rPr>
              <a:t>	The test data from local network folder is condensed using a python script and uploaded onto S3.</a:t>
            </a:r>
            <a:endParaRPr lang="en-US" sz="2000" dirty="0">
              <a:solidFill>
                <a:schemeClr val="tx1"/>
              </a:solidFill>
              <a:cs typeface="Times New Roman" panose="02020603050405020304" pitchFamily="18" charset="0"/>
            </a:endParaRPr>
          </a:p>
          <a:p>
            <a:pPr marL="0" indent="0">
              <a:buNone/>
            </a:pPr>
            <a:endParaRPr lang="en-US" sz="2000" dirty="0">
              <a:solidFill>
                <a:schemeClr val="tx1"/>
              </a:solidFill>
              <a:cs typeface="Times New Roman" panose="02020603050405020304" pitchFamily="18" charset="0"/>
            </a:endParaRPr>
          </a:p>
          <a:p>
            <a:pPr marL="0" indent="0">
              <a:buNone/>
            </a:pPr>
            <a:r>
              <a:rPr lang="en-IN" sz="2000" b="1" dirty="0">
                <a:solidFill>
                  <a:schemeClr val="tx1"/>
                </a:solidFill>
                <a:cs typeface="Times New Roman" panose="02020603050405020304" pitchFamily="18" charset="0"/>
              </a:rPr>
              <a:t>Creating the schema:</a:t>
            </a:r>
            <a:endParaRPr lang="en-IN" sz="2000" b="1" dirty="0">
              <a:cs typeface="Times New Roman" panose="02020603050405020304" pitchFamily="18" charset="0"/>
            </a:endParaRPr>
          </a:p>
          <a:p>
            <a:pPr marL="0" indent="0" algn="just">
              <a:buNone/>
            </a:pPr>
            <a:r>
              <a:rPr lang="en-IN" sz="2000" b="1" i="0" dirty="0">
                <a:solidFill>
                  <a:srgbClr val="0D0D0D"/>
                </a:solidFill>
                <a:effectLst/>
                <a:cs typeface="Times New Roman" panose="02020603050405020304" pitchFamily="18" charset="0"/>
              </a:rPr>
              <a:t>	</a:t>
            </a:r>
            <a:r>
              <a:rPr lang="en-US" sz="2000" dirty="0">
                <a:solidFill>
                  <a:srgbClr val="0D0D0D"/>
                </a:solidFill>
                <a:cs typeface="Times New Roman" panose="02020603050405020304" pitchFamily="18" charset="0"/>
              </a:rPr>
              <a:t>I</a:t>
            </a:r>
            <a:r>
              <a:rPr lang="en-US" sz="2000" b="0" i="0" dirty="0">
                <a:solidFill>
                  <a:srgbClr val="0D0D0D"/>
                </a:solidFill>
                <a:effectLst/>
                <a:cs typeface="Times New Roman" panose="02020603050405020304" pitchFamily="18" charset="0"/>
              </a:rPr>
              <a:t>ndividual schema definition are manually created for each pillar</a:t>
            </a:r>
            <a:r>
              <a:rPr lang="en-US" sz="2000" dirty="0">
                <a:solidFill>
                  <a:srgbClr val="0D0D0D"/>
                </a:solidFill>
                <a:cs typeface="Times New Roman" panose="02020603050405020304" pitchFamily="18" charset="0"/>
              </a:rPr>
              <a:t> as each pillar follow a different 	structure. This is also done because without a standard schema definition in place we can miss out on 	few Json nodes, if we read the data as it is.</a:t>
            </a:r>
            <a:endParaRPr lang="en-US" sz="2000" b="0" i="0" dirty="0">
              <a:solidFill>
                <a:srgbClr val="0D0D0D"/>
              </a:solidFill>
              <a:effectLst/>
              <a:cs typeface="Times New Roman" panose="02020603050405020304" pitchFamily="18" charset="0"/>
            </a:endParaRPr>
          </a:p>
          <a:p>
            <a:pPr marL="0" indent="0">
              <a:buNone/>
            </a:pPr>
            <a:endParaRPr lang="en-US" sz="2000" b="0" i="0" dirty="0">
              <a:solidFill>
                <a:srgbClr val="0D0D0D"/>
              </a:solidFill>
              <a:effectLst/>
              <a:cs typeface="Times New Roman" panose="02020603050405020304" pitchFamily="18" charset="0"/>
            </a:endParaRPr>
          </a:p>
          <a:p>
            <a:pPr marL="0" indent="0">
              <a:buNone/>
            </a:pPr>
            <a:r>
              <a:rPr lang="en-IN" sz="2000" b="1" dirty="0">
                <a:cs typeface="Times New Roman" panose="02020603050405020304" pitchFamily="18" charset="0"/>
              </a:rPr>
              <a:t>Data Processing and Transformation:</a:t>
            </a:r>
          </a:p>
          <a:p>
            <a:pPr marL="0" indent="0" algn="just">
              <a:buNone/>
            </a:pPr>
            <a:r>
              <a:rPr lang="en-IN" sz="2000" b="1" dirty="0">
                <a:solidFill>
                  <a:srgbClr val="0D0D0D"/>
                </a:solidFill>
                <a:cs typeface="Times New Roman" panose="02020603050405020304" pitchFamily="18" charset="0"/>
              </a:rPr>
              <a:t>	</a:t>
            </a:r>
            <a:r>
              <a:rPr lang="en-US" sz="2000" dirty="0">
                <a:solidFill>
                  <a:srgbClr val="0D0D0D"/>
                </a:solidFill>
                <a:cs typeface="Times New Roman" panose="02020603050405020304" pitchFamily="18" charset="0"/>
              </a:rPr>
              <a:t>Utilizing PySpark, data product is created by processing the condensed JSON data, according to the 	defined schema, and effectively managing nested JSON structures. Ultimately, the JSON data is 	transformed into structured tables, facilitating easy querying and analysis.</a:t>
            </a:r>
          </a:p>
          <a:p>
            <a:pPr marL="0" indent="0">
              <a:buNone/>
            </a:pPr>
            <a:endParaRPr lang="en-US" sz="2000" dirty="0">
              <a:solidFill>
                <a:srgbClr val="0D0D0D"/>
              </a:solidFill>
              <a:cs typeface="Times New Roman" panose="02020603050405020304" pitchFamily="18" charset="0"/>
            </a:endParaRPr>
          </a:p>
          <a:p>
            <a:pPr marL="0" indent="0">
              <a:buNone/>
            </a:pPr>
            <a:endParaRPr lang="en-IN" sz="2000" dirty="0">
              <a:solidFill>
                <a:srgbClr val="0D0D0D"/>
              </a:solidFill>
              <a:cs typeface="Times New Roman" panose="02020603050405020304" pitchFamily="18" charset="0"/>
            </a:endParaRPr>
          </a:p>
        </p:txBody>
      </p:sp>
      <p:sp>
        <p:nvSpPr>
          <p:cNvPr id="2" name="Content Placeholder 2">
            <a:extLst>
              <a:ext uri="{FF2B5EF4-FFF2-40B4-BE49-F238E27FC236}">
                <a16:creationId xmlns:a16="http://schemas.microsoft.com/office/drawing/2014/main" id="{A4D9FB9B-0313-270A-6906-C5E462DB488C}"/>
              </a:ext>
            </a:extLst>
          </p:cNvPr>
          <p:cNvSpPr txBox="1">
            <a:spLocks/>
          </p:cNvSpPr>
          <p:nvPr/>
        </p:nvSpPr>
        <p:spPr>
          <a:xfrm>
            <a:off x="495300" y="163040"/>
            <a:ext cx="13839487" cy="65319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5400" dirty="0"/>
              <a:t>           </a:t>
            </a:r>
          </a:p>
        </p:txBody>
      </p:sp>
      <p:sp>
        <p:nvSpPr>
          <p:cNvPr id="3" name="Content Placeholder 2">
            <a:extLst>
              <a:ext uri="{FF2B5EF4-FFF2-40B4-BE49-F238E27FC236}">
                <a16:creationId xmlns:a16="http://schemas.microsoft.com/office/drawing/2014/main" id="{C2EF3611-82A3-C7D9-E57E-F067DDB42EE0}"/>
              </a:ext>
            </a:extLst>
          </p:cNvPr>
          <p:cNvSpPr txBox="1">
            <a:spLocks/>
          </p:cNvSpPr>
          <p:nvPr/>
        </p:nvSpPr>
        <p:spPr>
          <a:xfrm>
            <a:off x="167638" y="1309917"/>
            <a:ext cx="11695176" cy="50414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5400" dirty="0"/>
              <a:t>            </a:t>
            </a:r>
          </a:p>
        </p:txBody>
      </p:sp>
      <p:sp>
        <p:nvSpPr>
          <p:cNvPr id="8" name="Rectangle 7">
            <a:extLst>
              <a:ext uri="{FF2B5EF4-FFF2-40B4-BE49-F238E27FC236}">
                <a16:creationId xmlns:a16="http://schemas.microsoft.com/office/drawing/2014/main" id="{DB292249-9AEB-D4D4-C256-C8DFB120C67B}"/>
              </a:ext>
            </a:extLst>
          </p:cNvPr>
          <p:cNvSpPr/>
          <p:nvPr/>
        </p:nvSpPr>
        <p:spPr>
          <a:xfrm>
            <a:off x="0" y="-1"/>
            <a:ext cx="12192000" cy="11585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C48057C1-659B-2219-EAC1-6A095CB033D9}"/>
              </a:ext>
            </a:extLst>
          </p:cNvPr>
          <p:cNvSpPr txBox="1">
            <a:spLocks/>
          </p:cNvSpPr>
          <p:nvPr/>
        </p:nvSpPr>
        <p:spPr>
          <a:xfrm>
            <a:off x="367283" y="238612"/>
            <a:ext cx="12192000" cy="727710"/>
          </a:xfrm>
          <a:prstGeom prst="rect">
            <a:avLst/>
          </a:prstGeom>
        </p:spPr>
        <p:txBody>
          <a:bodyPr vert="horz" lIns="0" tIns="45720" rIns="91440" bIns="45720" rtlCol="0" anchor="ctr">
            <a:noAutofit/>
          </a:bodyPr>
          <a:lstStyle>
            <a:lvl1pPr algn="l" defTabSz="914400" rtl="0" eaLnBrk="1" latinLnBrk="0" hangingPunct="1">
              <a:lnSpc>
                <a:spcPct val="85000"/>
              </a:lnSpc>
              <a:spcBef>
                <a:spcPct val="0"/>
              </a:spcBef>
              <a:buNone/>
              <a:defRPr sz="4400" kern="1200">
                <a:solidFill>
                  <a:schemeClr val="tx1"/>
                </a:solidFill>
                <a:latin typeface="+mj-lt"/>
                <a:ea typeface="+mj-ea"/>
                <a:cs typeface="+mj-cs"/>
              </a:defRPr>
            </a:lvl1pPr>
          </a:lstStyle>
          <a:p>
            <a:r>
              <a:rPr lang="en-IN" dirty="0">
                <a:latin typeface="+mn-lt"/>
                <a:cs typeface="Times New Roman" panose="02020603050405020304" pitchFamily="18" charset="0"/>
              </a:rPr>
              <a:t>Implementation</a:t>
            </a:r>
          </a:p>
        </p:txBody>
      </p:sp>
      <p:pic>
        <p:nvPicPr>
          <p:cNvPr id="4" name="Picture 3" descr="A blue circle with white letters&#10;&#10;Description automatically generated">
            <a:extLst>
              <a:ext uri="{FF2B5EF4-FFF2-40B4-BE49-F238E27FC236}">
                <a16:creationId xmlns:a16="http://schemas.microsoft.com/office/drawing/2014/main" id="{EA274079-4BD8-30D3-AD82-7DC962226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915" y="5968153"/>
            <a:ext cx="736300" cy="619210"/>
          </a:xfrm>
          <a:prstGeom prst="rect">
            <a:avLst/>
          </a:prstGeom>
        </p:spPr>
      </p:pic>
    </p:spTree>
    <p:extLst>
      <p:ext uri="{BB962C8B-B14F-4D97-AF65-F5344CB8AC3E}">
        <p14:creationId xmlns:p14="http://schemas.microsoft.com/office/powerpoint/2010/main" val="436902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8D8078-9459-31A3-F56D-CF1D4656C796}"/>
              </a:ext>
            </a:extLst>
          </p:cNvPr>
          <p:cNvSpPr/>
          <p:nvPr/>
        </p:nvSpPr>
        <p:spPr>
          <a:xfrm>
            <a:off x="0" y="0"/>
            <a:ext cx="12192000" cy="12411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blue circle with white letters&#10;&#10;Description automatically generated">
            <a:extLst>
              <a:ext uri="{FF2B5EF4-FFF2-40B4-BE49-F238E27FC236}">
                <a16:creationId xmlns:a16="http://schemas.microsoft.com/office/drawing/2014/main" id="{E4843135-1152-5CC3-6611-784278B3A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9686" y="5968152"/>
            <a:ext cx="736300" cy="619210"/>
          </a:xfrm>
          <a:prstGeom prst="rect">
            <a:avLst/>
          </a:prstGeom>
        </p:spPr>
      </p:pic>
      <p:sp>
        <p:nvSpPr>
          <p:cNvPr id="5" name="Title 4">
            <a:extLst>
              <a:ext uri="{FF2B5EF4-FFF2-40B4-BE49-F238E27FC236}">
                <a16:creationId xmlns:a16="http://schemas.microsoft.com/office/drawing/2014/main" id="{B3528647-41FE-8EEC-5610-46941DA8FE88}"/>
              </a:ext>
            </a:extLst>
          </p:cNvPr>
          <p:cNvSpPr>
            <a:spLocks noGrp="1"/>
          </p:cNvSpPr>
          <p:nvPr>
            <p:ph type="title"/>
          </p:nvPr>
        </p:nvSpPr>
        <p:spPr/>
        <p:txBody>
          <a:bodyPr/>
          <a:lstStyle/>
          <a:p>
            <a:r>
              <a:rPr lang="en-US" dirty="0"/>
              <a:t>CDM Data Packet structure</a:t>
            </a:r>
            <a:endParaRPr lang="en-IN" dirty="0"/>
          </a:p>
        </p:txBody>
      </p:sp>
      <p:sp>
        <p:nvSpPr>
          <p:cNvPr id="11" name="Rectangle 10">
            <a:extLst>
              <a:ext uri="{FF2B5EF4-FFF2-40B4-BE49-F238E27FC236}">
                <a16:creationId xmlns:a16="http://schemas.microsoft.com/office/drawing/2014/main" id="{49FD3187-0C50-E5BD-7B45-F7BE06A5EA33}"/>
              </a:ext>
            </a:extLst>
          </p:cNvPr>
          <p:cNvSpPr/>
          <p:nvPr/>
        </p:nvSpPr>
        <p:spPr>
          <a:xfrm>
            <a:off x="285866" y="1319947"/>
            <a:ext cx="4619706" cy="5224724"/>
          </a:xfrm>
          <a:prstGeom prst="rect">
            <a:avLst/>
          </a:prstGeom>
        </p:spPr>
        <p:txBody>
          <a:bodyPr vert="horz" lIns="91440" tIns="45720" rIns="91440" bIns="45720" rtlCol="0" anchor="ctr">
            <a:normAutofit/>
          </a:bodyPr>
          <a:lstStyle/>
          <a:p>
            <a:pPr>
              <a:spcBef>
                <a:spcPts val="1000"/>
              </a:spcBef>
              <a:buClr>
                <a:schemeClr val="accent1"/>
              </a:buClr>
              <a:buSzPct val="80000"/>
            </a:pP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ABB13EBF-5E36-0D1C-F845-47C92CFF31B2}"/>
              </a:ext>
            </a:extLst>
          </p:cNvPr>
          <p:cNvSpPr txBox="1"/>
          <p:nvPr/>
        </p:nvSpPr>
        <p:spPr>
          <a:xfrm>
            <a:off x="457198" y="2217229"/>
            <a:ext cx="1752600" cy="369332"/>
          </a:xfrm>
          <a:prstGeom prst="rect">
            <a:avLst/>
          </a:prstGeom>
          <a:solidFill>
            <a:schemeClr val="bg2"/>
          </a:solidFill>
        </p:spPr>
        <p:txBody>
          <a:bodyPr wrap="square" rtlCol="0">
            <a:spAutoFit/>
          </a:bodyPr>
          <a:lstStyle/>
          <a:p>
            <a:pPr algn="ctr"/>
            <a:r>
              <a:rPr lang="en-IN" dirty="0"/>
              <a:t>Originator</a:t>
            </a:r>
          </a:p>
        </p:txBody>
      </p:sp>
      <p:sp>
        <p:nvSpPr>
          <p:cNvPr id="9" name="TextBox 8">
            <a:extLst>
              <a:ext uri="{FF2B5EF4-FFF2-40B4-BE49-F238E27FC236}">
                <a16:creationId xmlns:a16="http://schemas.microsoft.com/office/drawing/2014/main" id="{F285EAB4-E7BC-6C70-AAE3-DC6B69701672}"/>
              </a:ext>
            </a:extLst>
          </p:cNvPr>
          <p:cNvSpPr txBox="1"/>
          <p:nvPr/>
        </p:nvSpPr>
        <p:spPr>
          <a:xfrm>
            <a:off x="457199" y="4596310"/>
            <a:ext cx="1752599" cy="369332"/>
          </a:xfrm>
          <a:prstGeom prst="rect">
            <a:avLst/>
          </a:prstGeom>
          <a:solidFill>
            <a:schemeClr val="bg2"/>
          </a:solidFill>
        </p:spPr>
        <p:txBody>
          <a:bodyPr wrap="square" rtlCol="0">
            <a:spAutoFit/>
          </a:bodyPr>
          <a:lstStyle/>
          <a:p>
            <a:pPr algn="ctr"/>
            <a:r>
              <a:rPr lang="en-IN" dirty="0"/>
              <a:t>Data</a:t>
            </a:r>
          </a:p>
        </p:txBody>
      </p:sp>
      <p:sp>
        <p:nvSpPr>
          <p:cNvPr id="13" name="TextBox 12">
            <a:extLst>
              <a:ext uri="{FF2B5EF4-FFF2-40B4-BE49-F238E27FC236}">
                <a16:creationId xmlns:a16="http://schemas.microsoft.com/office/drawing/2014/main" id="{DF0FAA54-4065-80EB-8DAD-AC1A7CDFECD3}"/>
              </a:ext>
            </a:extLst>
          </p:cNvPr>
          <p:cNvSpPr txBox="1"/>
          <p:nvPr/>
        </p:nvSpPr>
        <p:spPr>
          <a:xfrm>
            <a:off x="3591006" y="1442916"/>
            <a:ext cx="2085892" cy="369332"/>
          </a:xfrm>
          <a:prstGeom prst="rect">
            <a:avLst/>
          </a:prstGeom>
          <a:solidFill>
            <a:schemeClr val="bg2"/>
          </a:solidFill>
        </p:spPr>
        <p:txBody>
          <a:bodyPr wrap="square" rtlCol="0">
            <a:spAutoFit/>
          </a:bodyPr>
          <a:lstStyle/>
          <a:p>
            <a:pPr algn="ctr"/>
            <a:r>
              <a:rPr lang="en-IN" dirty="0" err="1"/>
              <a:t>ModelNumber</a:t>
            </a:r>
            <a:endParaRPr lang="en-IN" dirty="0"/>
          </a:p>
        </p:txBody>
      </p:sp>
      <p:sp>
        <p:nvSpPr>
          <p:cNvPr id="14" name="TextBox 13">
            <a:extLst>
              <a:ext uri="{FF2B5EF4-FFF2-40B4-BE49-F238E27FC236}">
                <a16:creationId xmlns:a16="http://schemas.microsoft.com/office/drawing/2014/main" id="{9064B0E8-BEF1-9615-2C88-1A2D3D64DAC6}"/>
              </a:ext>
            </a:extLst>
          </p:cNvPr>
          <p:cNvSpPr txBox="1"/>
          <p:nvPr/>
        </p:nvSpPr>
        <p:spPr>
          <a:xfrm>
            <a:off x="3591005" y="2211669"/>
            <a:ext cx="2085894" cy="369332"/>
          </a:xfrm>
          <a:prstGeom prst="rect">
            <a:avLst/>
          </a:prstGeom>
          <a:solidFill>
            <a:schemeClr val="bg2"/>
          </a:solidFill>
        </p:spPr>
        <p:txBody>
          <a:bodyPr wrap="square" rtlCol="0">
            <a:spAutoFit/>
          </a:bodyPr>
          <a:lstStyle/>
          <a:p>
            <a:pPr algn="ctr"/>
            <a:r>
              <a:rPr lang="en-IN" dirty="0" err="1"/>
              <a:t>SerialNumber</a:t>
            </a:r>
            <a:endParaRPr lang="en-IN" dirty="0"/>
          </a:p>
        </p:txBody>
      </p:sp>
      <p:sp>
        <p:nvSpPr>
          <p:cNvPr id="16" name="TextBox 15">
            <a:extLst>
              <a:ext uri="{FF2B5EF4-FFF2-40B4-BE49-F238E27FC236}">
                <a16:creationId xmlns:a16="http://schemas.microsoft.com/office/drawing/2014/main" id="{31B5B307-9FBC-7D9D-3DE5-48A893457E9D}"/>
              </a:ext>
            </a:extLst>
          </p:cNvPr>
          <p:cNvSpPr txBox="1"/>
          <p:nvPr/>
        </p:nvSpPr>
        <p:spPr>
          <a:xfrm>
            <a:off x="3591003" y="3458477"/>
            <a:ext cx="2085893" cy="369332"/>
          </a:xfrm>
          <a:prstGeom prst="rect">
            <a:avLst/>
          </a:prstGeom>
          <a:solidFill>
            <a:schemeClr val="bg2"/>
          </a:solidFill>
        </p:spPr>
        <p:txBody>
          <a:bodyPr wrap="square" rtlCol="0">
            <a:spAutoFit/>
          </a:bodyPr>
          <a:lstStyle/>
          <a:p>
            <a:pPr algn="ctr"/>
            <a:r>
              <a:rPr lang="en-IN" dirty="0"/>
              <a:t>Firmware version</a:t>
            </a:r>
          </a:p>
        </p:txBody>
      </p:sp>
      <p:cxnSp>
        <p:nvCxnSpPr>
          <p:cNvPr id="20" name="Straight Connector 19">
            <a:extLst>
              <a:ext uri="{FF2B5EF4-FFF2-40B4-BE49-F238E27FC236}">
                <a16:creationId xmlns:a16="http://schemas.microsoft.com/office/drawing/2014/main" id="{FAB03DFB-A11C-0717-353B-75FA1DD292B0}"/>
              </a:ext>
            </a:extLst>
          </p:cNvPr>
          <p:cNvCxnSpPr>
            <a:cxnSpLocks/>
          </p:cNvCxnSpPr>
          <p:nvPr/>
        </p:nvCxnSpPr>
        <p:spPr bwMode="black">
          <a:xfrm>
            <a:off x="3057525" y="1621787"/>
            <a:ext cx="0" cy="20213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E214C7-28A0-0B9D-7745-DB4BFA9A1A45}"/>
              </a:ext>
            </a:extLst>
          </p:cNvPr>
          <p:cNvCxnSpPr>
            <a:endCxn id="13" idx="1"/>
          </p:cNvCxnSpPr>
          <p:nvPr/>
        </p:nvCxnSpPr>
        <p:spPr bwMode="black">
          <a:xfrm>
            <a:off x="3057525" y="1621787"/>
            <a:ext cx="533481" cy="57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B84DCF-F8CB-0B3F-1AA4-0CF5654B5E23}"/>
              </a:ext>
            </a:extLst>
          </p:cNvPr>
          <p:cNvCxnSpPr>
            <a:endCxn id="14" idx="1"/>
          </p:cNvCxnSpPr>
          <p:nvPr/>
        </p:nvCxnSpPr>
        <p:spPr bwMode="black">
          <a:xfrm>
            <a:off x="3057525" y="2396335"/>
            <a:ext cx="533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43DD38-0460-24A0-BD07-52705CC5C910}"/>
              </a:ext>
            </a:extLst>
          </p:cNvPr>
          <p:cNvCxnSpPr>
            <a:cxnSpLocks/>
            <a:endCxn id="16" idx="1"/>
          </p:cNvCxnSpPr>
          <p:nvPr/>
        </p:nvCxnSpPr>
        <p:spPr bwMode="black">
          <a:xfrm>
            <a:off x="3057523" y="3643143"/>
            <a:ext cx="533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D1E548E-A14E-D699-862F-67BDF20FAB54}"/>
              </a:ext>
            </a:extLst>
          </p:cNvPr>
          <p:cNvSpPr txBox="1"/>
          <p:nvPr/>
        </p:nvSpPr>
        <p:spPr>
          <a:xfrm>
            <a:off x="3591003" y="4111560"/>
            <a:ext cx="2085891" cy="369332"/>
          </a:xfrm>
          <a:prstGeom prst="rect">
            <a:avLst/>
          </a:prstGeom>
          <a:solidFill>
            <a:schemeClr val="bg2"/>
          </a:solidFill>
        </p:spPr>
        <p:txBody>
          <a:bodyPr wrap="square" rtlCol="0">
            <a:spAutoFit/>
          </a:bodyPr>
          <a:lstStyle/>
          <a:p>
            <a:pPr algn="ctr"/>
            <a:r>
              <a:rPr lang="en-US" sz="1800" dirty="0" err="1">
                <a:solidFill>
                  <a:schemeClr val="tx1"/>
                </a:solidFill>
              </a:rPr>
              <a:t>eventCategory</a:t>
            </a:r>
            <a:endParaRPr lang="en-IN" dirty="0"/>
          </a:p>
        </p:txBody>
      </p:sp>
      <p:sp>
        <p:nvSpPr>
          <p:cNvPr id="43" name="TextBox 42">
            <a:extLst>
              <a:ext uri="{FF2B5EF4-FFF2-40B4-BE49-F238E27FC236}">
                <a16:creationId xmlns:a16="http://schemas.microsoft.com/office/drawing/2014/main" id="{90AD710B-88DE-E9D2-2F5E-881A51D1D154}"/>
              </a:ext>
            </a:extLst>
          </p:cNvPr>
          <p:cNvSpPr txBox="1"/>
          <p:nvPr/>
        </p:nvSpPr>
        <p:spPr>
          <a:xfrm>
            <a:off x="3591004" y="5133975"/>
            <a:ext cx="2085891" cy="369332"/>
          </a:xfrm>
          <a:prstGeom prst="rect">
            <a:avLst/>
          </a:prstGeom>
          <a:solidFill>
            <a:schemeClr val="bg2"/>
          </a:solidFill>
        </p:spPr>
        <p:txBody>
          <a:bodyPr wrap="square" rtlCol="0">
            <a:spAutoFit/>
          </a:bodyPr>
          <a:lstStyle/>
          <a:p>
            <a:pPr algn="ctr"/>
            <a:r>
              <a:rPr lang="en-IN" dirty="0"/>
              <a:t>events</a:t>
            </a:r>
          </a:p>
        </p:txBody>
      </p:sp>
      <p:cxnSp>
        <p:nvCxnSpPr>
          <p:cNvPr id="58" name="Straight Connector 57">
            <a:extLst>
              <a:ext uri="{FF2B5EF4-FFF2-40B4-BE49-F238E27FC236}">
                <a16:creationId xmlns:a16="http://schemas.microsoft.com/office/drawing/2014/main" id="{0717D921-9471-4D2D-6603-4B81EA1F38C4}"/>
              </a:ext>
            </a:extLst>
          </p:cNvPr>
          <p:cNvCxnSpPr>
            <a:cxnSpLocks/>
          </p:cNvCxnSpPr>
          <p:nvPr/>
        </p:nvCxnSpPr>
        <p:spPr bwMode="black">
          <a:xfrm>
            <a:off x="3057523" y="4296226"/>
            <a:ext cx="0" cy="1022415"/>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E3D9ED-A668-0DFE-9053-F0B775560DE2}"/>
              </a:ext>
            </a:extLst>
          </p:cNvPr>
          <p:cNvCxnSpPr>
            <a:endCxn id="42" idx="1"/>
          </p:cNvCxnSpPr>
          <p:nvPr/>
        </p:nvCxnSpPr>
        <p:spPr bwMode="black">
          <a:xfrm>
            <a:off x="3057523" y="4296226"/>
            <a:ext cx="533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13707C-77CC-4BF4-AF12-F0D010066A46}"/>
              </a:ext>
            </a:extLst>
          </p:cNvPr>
          <p:cNvCxnSpPr>
            <a:endCxn id="43" idx="1"/>
          </p:cNvCxnSpPr>
          <p:nvPr/>
        </p:nvCxnSpPr>
        <p:spPr bwMode="black">
          <a:xfrm>
            <a:off x="3057523" y="5318641"/>
            <a:ext cx="5334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74D0CC-2B13-3F77-02D1-8212FB79A76C}"/>
              </a:ext>
            </a:extLst>
          </p:cNvPr>
          <p:cNvCxnSpPr>
            <a:stCxn id="9" idx="3"/>
          </p:cNvCxnSpPr>
          <p:nvPr/>
        </p:nvCxnSpPr>
        <p:spPr bwMode="black">
          <a:xfrm>
            <a:off x="2209798" y="4780976"/>
            <a:ext cx="847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68EA06-7C6A-2A2E-D114-5563AC3D73FA}"/>
              </a:ext>
            </a:extLst>
          </p:cNvPr>
          <p:cNvCxnSpPr>
            <a:stCxn id="6" idx="3"/>
          </p:cNvCxnSpPr>
          <p:nvPr/>
        </p:nvCxnSpPr>
        <p:spPr bwMode="black">
          <a:xfrm flipV="1">
            <a:off x="2209798" y="2396335"/>
            <a:ext cx="847725" cy="5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30FFAE8-1496-B8E7-82D6-E934E9E7AFE6}"/>
              </a:ext>
            </a:extLst>
          </p:cNvPr>
          <p:cNvSpPr txBox="1"/>
          <p:nvPr/>
        </p:nvSpPr>
        <p:spPr>
          <a:xfrm>
            <a:off x="6515107" y="5133975"/>
            <a:ext cx="2085891" cy="369332"/>
          </a:xfrm>
          <a:prstGeom prst="rect">
            <a:avLst/>
          </a:prstGeom>
          <a:solidFill>
            <a:schemeClr val="bg2"/>
          </a:solidFill>
        </p:spPr>
        <p:txBody>
          <a:bodyPr wrap="square" rtlCol="0">
            <a:spAutoFit/>
          </a:bodyPr>
          <a:lstStyle/>
          <a:p>
            <a:pPr algn="ctr"/>
            <a:r>
              <a:rPr lang="en-IN" dirty="0" err="1"/>
              <a:t>eventDetail</a:t>
            </a:r>
            <a:endParaRPr lang="en-IN" dirty="0"/>
          </a:p>
        </p:txBody>
      </p:sp>
      <p:sp>
        <p:nvSpPr>
          <p:cNvPr id="72" name="TextBox 71">
            <a:extLst>
              <a:ext uri="{FF2B5EF4-FFF2-40B4-BE49-F238E27FC236}">
                <a16:creationId xmlns:a16="http://schemas.microsoft.com/office/drawing/2014/main" id="{025A14AA-3450-2262-BEDA-B530A9F1EC7B}"/>
              </a:ext>
            </a:extLst>
          </p:cNvPr>
          <p:cNvSpPr txBox="1"/>
          <p:nvPr/>
        </p:nvSpPr>
        <p:spPr>
          <a:xfrm>
            <a:off x="9581944" y="1645123"/>
            <a:ext cx="2085891" cy="369332"/>
          </a:xfrm>
          <a:prstGeom prst="rect">
            <a:avLst/>
          </a:prstGeom>
          <a:solidFill>
            <a:schemeClr val="bg2"/>
          </a:solidFill>
        </p:spPr>
        <p:txBody>
          <a:bodyPr wrap="square" rtlCol="0">
            <a:spAutoFit/>
          </a:bodyPr>
          <a:lstStyle/>
          <a:p>
            <a:pPr algn="ctr"/>
            <a:r>
              <a:rPr lang="en-IN" dirty="0"/>
              <a:t>version</a:t>
            </a:r>
          </a:p>
        </p:txBody>
      </p:sp>
      <p:sp>
        <p:nvSpPr>
          <p:cNvPr id="73" name="TextBox 72">
            <a:extLst>
              <a:ext uri="{FF2B5EF4-FFF2-40B4-BE49-F238E27FC236}">
                <a16:creationId xmlns:a16="http://schemas.microsoft.com/office/drawing/2014/main" id="{319205CA-9F5C-D336-83E0-6BE52F843167}"/>
              </a:ext>
            </a:extLst>
          </p:cNvPr>
          <p:cNvSpPr txBox="1"/>
          <p:nvPr/>
        </p:nvSpPr>
        <p:spPr>
          <a:xfrm>
            <a:off x="9574843" y="2387620"/>
            <a:ext cx="2085891" cy="369332"/>
          </a:xfrm>
          <a:prstGeom prst="rect">
            <a:avLst/>
          </a:prstGeom>
          <a:solidFill>
            <a:schemeClr val="bg2"/>
          </a:solidFill>
        </p:spPr>
        <p:txBody>
          <a:bodyPr wrap="square" rtlCol="0">
            <a:spAutoFit/>
          </a:bodyPr>
          <a:lstStyle/>
          <a:p>
            <a:pPr algn="ctr"/>
            <a:r>
              <a:rPr lang="en-IN" dirty="0" err="1"/>
              <a:t>jobId</a:t>
            </a:r>
            <a:endParaRPr lang="en-IN" dirty="0"/>
          </a:p>
        </p:txBody>
      </p:sp>
      <p:sp>
        <p:nvSpPr>
          <p:cNvPr id="74" name="TextBox 73">
            <a:extLst>
              <a:ext uri="{FF2B5EF4-FFF2-40B4-BE49-F238E27FC236}">
                <a16:creationId xmlns:a16="http://schemas.microsoft.com/office/drawing/2014/main" id="{F5664A34-8D59-DFC3-5ED7-C7889E22D363}"/>
              </a:ext>
            </a:extLst>
          </p:cNvPr>
          <p:cNvSpPr txBox="1"/>
          <p:nvPr/>
        </p:nvSpPr>
        <p:spPr>
          <a:xfrm>
            <a:off x="9581944" y="3188704"/>
            <a:ext cx="2085891" cy="369332"/>
          </a:xfrm>
          <a:prstGeom prst="rect">
            <a:avLst/>
          </a:prstGeom>
          <a:solidFill>
            <a:schemeClr val="bg2"/>
          </a:solidFill>
        </p:spPr>
        <p:txBody>
          <a:bodyPr wrap="square" rtlCol="0">
            <a:spAutoFit/>
          </a:bodyPr>
          <a:lstStyle/>
          <a:p>
            <a:pPr algn="ctr"/>
            <a:r>
              <a:rPr lang="en-IN" dirty="0" err="1"/>
              <a:t>applicationName</a:t>
            </a:r>
            <a:endParaRPr lang="en-IN" dirty="0"/>
          </a:p>
        </p:txBody>
      </p:sp>
      <p:cxnSp>
        <p:nvCxnSpPr>
          <p:cNvPr id="76" name="Straight Connector 75">
            <a:extLst>
              <a:ext uri="{FF2B5EF4-FFF2-40B4-BE49-F238E27FC236}">
                <a16:creationId xmlns:a16="http://schemas.microsoft.com/office/drawing/2014/main" id="{54C377B5-D903-F64D-39A1-215D6FC332F2}"/>
              </a:ext>
            </a:extLst>
          </p:cNvPr>
          <p:cNvCxnSpPr>
            <a:cxnSpLocks/>
            <a:stCxn id="43" idx="3"/>
            <a:endCxn id="71" idx="1"/>
          </p:cNvCxnSpPr>
          <p:nvPr/>
        </p:nvCxnSpPr>
        <p:spPr bwMode="black">
          <a:xfrm>
            <a:off x="5676895" y="5318641"/>
            <a:ext cx="8382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6B7FF58-BAA2-FC67-0777-0966EFA33410}"/>
              </a:ext>
            </a:extLst>
          </p:cNvPr>
          <p:cNvCxnSpPr>
            <a:cxnSpLocks/>
          </p:cNvCxnSpPr>
          <p:nvPr/>
        </p:nvCxnSpPr>
        <p:spPr bwMode="black">
          <a:xfrm>
            <a:off x="9155948" y="1812248"/>
            <a:ext cx="7102" cy="3506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8B5A8D7-5D38-8329-0E76-ACA93434EA86}"/>
              </a:ext>
            </a:extLst>
          </p:cNvPr>
          <p:cNvCxnSpPr>
            <a:endCxn id="72" idx="1"/>
          </p:cNvCxnSpPr>
          <p:nvPr/>
        </p:nvCxnSpPr>
        <p:spPr bwMode="black">
          <a:xfrm>
            <a:off x="9163049" y="1823994"/>
            <a:ext cx="418895" cy="57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46697C0-9508-AD44-363B-C731FA9D08C9}"/>
              </a:ext>
            </a:extLst>
          </p:cNvPr>
          <p:cNvCxnSpPr>
            <a:cxnSpLocks/>
            <a:stCxn id="73" idx="1"/>
          </p:cNvCxnSpPr>
          <p:nvPr/>
        </p:nvCxnSpPr>
        <p:spPr bwMode="black">
          <a:xfrm flipH="1">
            <a:off x="9155948" y="2572286"/>
            <a:ext cx="4188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2453111-5E86-02E9-D07B-ED305A9EE829}"/>
              </a:ext>
            </a:extLst>
          </p:cNvPr>
          <p:cNvCxnSpPr>
            <a:endCxn id="74" idx="1"/>
          </p:cNvCxnSpPr>
          <p:nvPr/>
        </p:nvCxnSpPr>
        <p:spPr bwMode="black">
          <a:xfrm>
            <a:off x="9163049" y="3370550"/>
            <a:ext cx="418895" cy="2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289DE8C-1072-241A-4AB5-6987F89D2449}"/>
              </a:ext>
            </a:extLst>
          </p:cNvPr>
          <p:cNvCxnSpPr>
            <a:stCxn id="71" idx="3"/>
          </p:cNvCxnSpPr>
          <p:nvPr/>
        </p:nvCxnSpPr>
        <p:spPr bwMode="black">
          <a:xfrm>
            <a:off x="8600998" y="5318641"/>
            <a:ext cx="562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86E947A-4DFE-342C-0461-A831AB6A9E3D}"/>
              </a:ext>
            </a:extLst>
          </p:cNvPr>
          <p:cNvCxnSpPr/>
          <p:nvPr/>
        </p:nvCxnSpPr>
        <p:spPr>
          <a:xfrm>
            <a:off x="4650626" y="2733975"/>
            <a:ext cx="7100" cy="539611"/>
          </a:xfrm>
          <a:prstGeom prst="line">
            <a:avLst/>
          </a:prstGeom>
          <a:ln w="19050">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76D64CC-0AD3-6C27-A968-6777496EB284}"/>
              </a:ext>
            </a:extLst>
          </p:cNvPr>
          <p:cNvCxnSpPr/>
          <p:nvPr/>
        </p:nvCxnSpPr>
        <p:spPr>
          <a:xfrm>
            <a:off x="10617789" y="3941281"/>
            <a:ext cx="7100" cy="539611"/>
          </a:xfrm>
          <a:prstGeom prst="line">
            <a:avLst/>
          </a:prstGeom>
          <a:ln w="19050">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62961FC-1116-494D-048A-9D2540830AAD}"/>
              </a:ext>
            </a:extLst>
          </p:cNvPr>
          <p:cNvCxnSpPr/>
          <p:nvPr/>
        </p:nvCxnSpPr>
        <p:spPr bwMode="black">
          <a:xfrm>
            <a:off x="9163050" y="5318641"/>
            <a:ext cx="4188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85DC392D-316A-A0F1-94A5-2F32F2516CC8}"/>
              </a:ext>
            </a:extLst>
          </p:cNvPr>
          <p:cNvSpPr txBox="1"/>
          <p:nvPr/>
        </p:nvSpPr>
        <p:spPr>
          <a:xfrm>
            <a:off x="9581944" y="5104648"/>
            <a:ext cx="2085891" cy="369332"/>
          </a:xfrm>
          <a:prstGeom prst="rect">
            <a:avLst/>
          </a:prstGeom>
          <a:solidFill>
            <a:srgbClr val="19EF93"/>
          </a:solidFill>
        </p:spPr>
        <p:txBody>
          <a:bodyPr wrap="square" rtlCol="0">
            <a:spAutoFit/>
          </a:bodyPr>
          <a:lstStyle/>
          <a:p>
            <a:pPr algn="ctr"/>
            <a:r>
              <a:rPr lang="en-IN" dirty="0" err="1"/>
              <a:t>featureName</a:t>
            </a:r>
            <a:endParaRPr lang="en-IN" dirty="0"/>
          </a:p>
        </p:txBody>
      </p:sp>
    </p:spTree>
    <p:extLst>
      <p:ext uri="{BB962C8B-B14F-4D97-AF65-F5344CB8AC3E}">
        <p14:creationId xmlns:p14="http://schemas.microsoft.com/office/powerpoint/2010/main" val="40155313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465370-D2C3-C08D-8A8F-81A3C5FDE8ED}"/>
              </a:ext>
            </a:extLst>
          </p:cNvPr>
          <p:cNvSpPr>
            <a:spLocks noGrp="1"/>
          </p:cNvSpPr>
          <p:nvPr>
            <p:ph idx="1"/>
          </p:nvPr>
        </p:nvSpPr>
        <p:spPr>
          <a:xfrm>
            <a:off x="316988" y="1327157"/>
            <a:ext cx="11814813" cy="5041448"/>
          </a:xfrm>
        </p:spPr>
        <p:txBody>
          <a:bodyPr>
            <a:normAutofit/>
          </a:bodyPr>
          <a:lstStyle/>
          <a:p>
            <a:pPr marL="0" indent="0">
              <a:buNone/>
            </a:pPr>
            <a:r>
              <a:rPr lang="en-IN" sz="2000" b="1" dirty="0">
                <a:solidFill>
                  <a:srgbClr val="0D0D0D"/>
                </a:solidFill>
                <a:cs typeface="Times New Roman" panose="02020603050405020304" pitchFamily="18" charset="0"/>
              </a:rPr>
              <a:t>Loading data to redshift:</a:t>
            </a:r>
          </a:p>
          <a:p>
            <a:pPr marL="0" indent="0">
              <a:buNone/>
            </a:pPr>
            <a:r>
              <a:rPr lang="en-US" sz="2000" dirty="0">
                <a:cs typeface="Times New Roman" panose="02020603050405020304" pitchFamily="18" charset="0"/>
              </a:rPr>
              <a:t>	</a:t>
            </a:r>
            <a:r>
              <a:rPr lang="en-IN" sz="2000" dirty="0">
                <a:solidFill>
                  <a:srgbClr val="0D0D0D"/>
                </a:solidFill>
                <a:cs typeface="Times New Roman" panose="02020603050405020304" pitchFamily="18" charset="0"/>
              </a:rPr>
              <a:t>Now these tables are loaded into redshift, </a:t>
            </a:r>
            <a:r>
              <a:rPr lang="en-US" sz="2000" dirty="0">
                <a:solidFill>
                  <a:srgbClr val="0D0D0D"/>
                </a:solidFill>
                <a:cs typeface="Times New Roman" panose="02020603050405020304" pitchFamily="18" charset="0"/>
              </a:rPr>
              <a:t>to seamlessly integrate with Looker for enhanced data 	visualization and analysis.</a:t>
            </a:r>
          </a:p>
          <a:p>
            <a:pPr marL="0" indent="0">
              <a:buNone/>
            </a:pPr>
            <a:endParaRPr lang="en-US" sz="2000" dirty="0">
              <a:solidFill>
                <a:schemeClr val="tx1"/>
              </a:solidFill>
              <a:cs typeface="Times New Roman" panose="02020603050405020304" pitchFamily="18" charset="0"/>
            </a:endParaRPr>
          </a:p>
          <a:p>
            <a:pPr marL="0" indent="0">
              <a:buNone/>
            </a:pPr>
            <a:r>
              <a:rPr lang="en-IN" sz="2000" b="1" dirty="0">
                <a:solidFill>
                  <a:srgbClr val="0D0D0D"/>
                </a:solidFill>
                <a:cs typeface="Times New Roman" panose="02020603050405020304" pitchFamily="18" charset="0"/>
              </a:rPr>
              <a:t>Data Visualization on Looker:</a:t>
            </a:r>
          </a:p>
          <a:p>
            <a:pPr marL="0" indent="0">
              <a:buNone/>
            </a:pPr>
            <a:r>
              <a:rPr lang="en-IN" sz="2000" b="1" dirty="0">
                <a:solidFill>
                  <a:srgbClr val="0D0D0D"/>
                </a:solidFill>
                <a:cs typeface="Times New Roman" panose="02020603050405020304" pitchFamily="18" charset="0"/>
              </a:rPr>
              <a:t>	</a:t>
            </a:r>
            <a:r>
              <a:rPr lang="en-IN" sz="2000" dirty="0">
                <a:solidFill>
                  <a:srgbClr val="0D0D0D"/>
                </a:solidFill>
                <a:cs typeface="Times New Roman" panose="02020603050405020304" pitchFamily="18" charset="0"/>
              </a:rPr>
              <a:t>This involved understanding basics of looker and importing the final data product from Redshift and 	</a:t>
            </a:r>
            <a:r>
              <a:rPr lang="en-US" sz="2000" dirty="0">
                <a:solidFill>
                  <a:srgbClr val="0D0D0D"/>
                </a:solidFill>
                <a:cs typeface="Times New Roman" panose="02020603050405020304" pitchFamily="18" charset="0"/>
              </a:rPr>
              <a:t>creation of dashboards on Looker for the following pillars: </a:t>
            </a:r>
          </a:p>
          <a:p>
            <a:pPr marL="0" indent="0">
              <a:buNone/>
            </a:pPr>
            <a:endParaRPr lang="en-US" sz="2000" dirty="0">
              <a:solidFill>
                <a:srgbClr val="0D0D0D"/>
              </a:solidFill>
              <a:cs typeface="Times New Roman" panose="02020603050405020304" pitchFamily="18" charset="0"/>
            </a:endParaRPr>
          </a:p>
          <a:p>
            <a:pPr marL="0" indent="0">
              <a:buNone/>
            </a:pPr>
            <a:r>
              <a:rPr lang="en-US" sz="2200" b="1" dirty="0">
                <a:solidFill>
                  <a:srgbClr val="0D0D0D"/>
                </a:solidFill>
                <a:cs typeface="Times New Roman" panose="02020603050405020304" pitchFamily="18" charset="0"/>
              </a:rPr>
              <a:t>Pillars</a:t>
            </a:r>
          </a:p>
          <a:p>
            <a:pPr>
              <a:buFont typeface="Wingdings" panose="05000000000000000000" pitchFamily="2" charset="2"/>
              <a:buChar char="Ø"/>
            </a:pPr>
            <a:r>
              <a:rPr lang="en-US" sz="2000" dirty="0">
                <a:solidFill>
                  <a:srgbClr val="0D0D0D"/>
                </a:solidFill>
                <a:cs typeface="Times New Roman" panose="02020603050405020304" pitchFamily="18" charset="0"/>
              </a:rPr>
              <a:t>Workflow</a:t>
            </a:r>
          </a:p>
          <a:p>
            <a:pPr>
              <a:buFont typeface="Wingdings" panose="05000000000000000000" pitchFamily="2" charset="2"/>
              <a:buChar char="Ø"/>
            </a:pPr>
            <a:r>
              <a:rPr lang="en-US" sz="2000" dirty="0">
                <a:solidFill>
                  <a:srgbClr val="0D0D0D"/>
                </a:solidFill>
                <a:cs typeface="Times New Roman" panose="02020603050405020304" pitchFamily="18" charset="0"/>
              </a:rPr>
              <a:t>Framework</a:t>
            </a:r>
          </a:p>
          <a:p>
            <a:pPr>
              <a:buFont typeface="Wingdings" panose="05000000000000000000" pitchFamily="2" charset="2"/>
              <a:buChar char="Ø"/>
            </a:pPr>
            <a:r>
              <a:rPr lang="en-US" sz="2000" dirty="0">
                <a:solidFill>
                  <a:srgbClr val="0D0D0D"/>
                </a:solidFill>
                <a:cs typeface="Times New Roman" panose="02020603050405020304" pitchFamily="18" charset="0"/>
              </a:rPr>
              <a:t>Solution API</a:t>
            </a:r>
          </a:p>
          <a:p>
            <a:pPr>
              <a:buFont typeface="Wingdings" panose="05000000000000000000" pitchFamily="2" charset="2"/>
              <a:buChar char="Ø"/>
            </a:pPr>
            <a:r>
              <a:rPr lang="en-US" sz="2000" dirty="0">
                <a:solidFill>
                  <a:srgbClr val="0D0D0D"/>
                </a:solidFill>
                <a:cs typeface="Times New Roman" panose="02020603050405020304" pitchFamily="18" charset="0"/>
              </a:rPr>
              <a:t>Solution Detail</a:t>
            </a:r>
          </a:p>
          <a:p>
            <a:pPr marL="0" indent="0">
              <a:buNone/>
            </a:pPr>
            <a:endParaRPr lang="en-IN" sz="2000" dirty="0">
              <a:solidFill>
                <a:srgbClr val="0D0D0D"/>
              </a:solidFill>
              <a:cs typeface="Times New Roman" panose="02020603050405020304" pitchFamily="18" charset="0"/>
            </a:endParaRPr>
          </a:p>
        </p:txBody>
      </p:sp>
      <p:sp>
        <p:nvSpPr>
          <p:cNvPr id="2" name="Content Placeholder 2">
            <a:extLst>
              <a:ext uri="{FF2B5EF4-FFF2-40B4-BE49-F238E27FC236}">
                <a16:creationId xmlns:a16="http://schemas.microsoft.com/office/drawing/2014/main" id="{A4D9FB9B-0313-270A-6906-C5E462DB488C}"/>
              </a:ext>
            </a:extLst>
          </p:cNvPr>
          <p:cNvSpPr txBox="1">
            <a:spLocks/>
          </p:cNvSpPr>
          <p:nvPr/>
        </p:nvSpPr>
        <p:spPr>
          <a:xfrm>
            <a:off x="495300" y="163040"/>
            <a:ext cx="13839487" cy="65319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5400" dirty="0"/>
              <a:t>           </a:t>
            </a:r>
          </a:p>
        </p:txBody>
      </p:sp>
      <p:sp>
        <p:nvSpPr>
          <p:cNvPr id="3" name="Content Placeholder 2">
            <a:extLst>
              <a:ext uri="{FF2B5EF4-FFF2-40B4-BE49-F238E27FC236}">
                <a16:creationId xmlns:a16="http://schemas.microsoft.com/office/drawing/2014/main" id="{C2EF3611-82A3-C7D9-E57E-F067DDB42EE0}"/>
              </a:ext>
            </a:extLst>
          </p:cNvPr>
          <p:cNvSpPr txBox="1">
            <a:spLocks/>
          </p:cNvSpPr>
          <p:nvPr/>
        </p:nvSpPr>
        <p:spPr>
          <a:xfrm>
            <a:off x="376807" y="1309917"/>
            <a:ext cx="11695176" cy="50414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5400" dirty="0"/>
              <a:t>            </a:t>
            </a:r>
          </a:p>
        </p:txBody>
      </p:sp>
      <p:sp>
        <p:nvSpPr>
          <p:cNvPr id="8" name="Rectangle 7">
            <a:extLst>
              <a:ext uri="{FF2B5EF4-FFF2-40B4-BE49-F238E27FC236}">
                <a16:creationId xmlns:a16="http://schemas.microsoft.com/office/drawing/2014/main" id="{DB292249-9AEB-D4D4-C256-C8DFB120C67B}"/>
              </a:ext>
            </a:extLst>
          </p:cNvPr>
          <p:cNvSpPr/>
          <p:nvPr/>
        </p:nvSpPr>
        <p:spPr>
          <a:xfrm>
            <a:off x="0" y="-1"/>
            <a:ext cx="12192000" cy="11585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C48057C1-659B-2219-EAC1-6A095CB033D9}"/>
              </a:ext>
            </a:extLst>
          </p:cNvPr>
          <p:cNvSpPr txBox="1">
            <a:spLocks/>
          </p:cNvSpPr>
          <p:nvPr/>
        </p:nvSpPr>
        <p:spPr>
          <a:xfrm>
            <a:off x="367283" y="238612"/>
            <a:ext cx="12192000" cy="727710"/>
          </a:xfrm>
          <a:prstGeom prst="rect">
            <a:avLst/>
          </a:prstGeom>
        </p:spPr>
        <p:txBody>
          <a:bodyPr vert="horz" lIns="0" tIns="45720" rIns="91440" bIns="45720" rtlCol="0" anchor="ctr">
            <a:noAutofit/>
          </a:bodyPr>
          <a:lstStyle>
            <a:lvl1pPr algn="l" defTabSz="914400" rtl="0" eaLnBrk="1" latinLnBrk="0" hangingPunct="1">
              <a:lnSpc>
                <a:spcPct val="85000"/>
              </a:lnSpc>
              <a:spcBef>
                <a:spcPct val="0"/>
              </a:spcBef>
              <a:buNone/>
              <a:defRPr sz="4400" kern="1200">
                <a:solidFill>
                  <a:schemeClr val="tx1"/>
                </a:solidFill>
                <a:latin typeface="+mj-lt"/>
                <a:ea typeface="+mj-ea"/>
                <a:cs typeface="+mj-cs"/>
              </a:defRPr>
            </a:lvl1pPr>
          </a:lstStyle>
          <a:p>
            <a:r>
              <a:rPr lang="en-IN" dirty="0">
                <a:latin typeface="+mn-lt"/>
                <a:cs typeface="Times New Roman" panose="02020603050405020304" pitchFamily="18" charset="0"/>
              </a:rPr>
              <a:t>Implementation(contd..)</a:t>
            </a:r>
          </a:p>
        </p:txBody>
      </p:sp>
      <p:pic>
        <p:nvPicPr>
          <p:cNvPr id="4" name="Picture 3" descr="A blue circle with white letters&#10;&#10;Description automatically generated">
            <a:extLst>
              <a:ext uri="{FF2B5EF4-FFF2-40B4-BE49-F238E27FC236}">
                <a16:creationId xmlns:a16="http://schemas.microsoft.com/office/drawing/2014/main" id="{EA274079-4BD8-30D3-AD82-7DC962226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915" y="5968153"/>
            <a:ext cx="736300" cy="619210"/>
          </a:xfrm>
          <a:prstGeom prst="rect">
            <a:avLst/>
          </a:prstGeom>
        </p:spPr>
      </p:pic>
    </p:spTree>
    <p:extLst>
      <p:ext uri="{BB962C8B-B14F-4D97-AF65-F5344CB8AC3E}">
        <p14:creationId xmlns:p14="http://schemas.microsoft.com/office/powerpoint/2010/main" val="395851670"/>
      </p:ext>
    </p:extLst>
  </p:cSld>
  <p:clrMapOvr>
    <a:masterClrMapping/>
  </p:clrMapOvr>
  <p:transition spd="slow">
    <p:push dir="u"/>
  </p:transition>
</p:sld>
</file>

<file path=ppt/theme/theme1.xml><?xml version="1.0" encoding="utf-8"?>
<a:theme xmlns:a="http://schemas.openxmlformats.org/drawingml/2006/main" name="HP Corporate Template 2022">
  <a:themeElements>
    <a:clrScheme name="HP Corporate Template 2022">
      <a:dk1>
        <a:sysClr val="windowText" lastClr="000000"/>
      </a:dk1>
      <a:lt1>
        <a:sysClr val="window" lastClr="FFFFFF"/>
      </a:lt1>
      <a:dk2>
        <a:srgbClr val="4758F6"/>
      </a:dk2>
      <a:lt2>
        <a:srgbClr val="549EF8"/>
      </a:lt2>
      <a:accent1>
        <a:srgbClr val="0096D6"/>
      </a:accent1>
      <a:accent2>
        <a:srgbClr val="F8E569"/>
      </a:accent2>
      <a:accent3>
        <a:srgbClr val="DCF659"/>
      </a:accent3>
      <a:accent4>
        <a:srgbClr val="EF8D72"/>
      </a:accent4>
      <a:accent5>
        <a:srgbClr val="EF82F9"/>
      </a:accent5>
      <a:accent6>
        <a:srgbClr val="AA5BED"/>
      </a:accent6>
      <a:hlink>
        <a:srgbClr val="0096D6"/>
      </a:hlink>
      <a:folHlink>
        <a:srgbClr val="0096D6"/>
      </a:folHlink>
    </a:clrScheme>
    <a:fontScheme name="HP Corporate Template 2022">
      <a:majorFont>
        <a:latin typeface="Forma DJR Display"/>
        <a:ea typeface=""/>
        <a:cs typeface=""/>
      </a:majorFont>
      <a:minorFont>
        <a:latin typeface="Forma DJR Mic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bg2"/>
        </a:solidFill>
        <a:ln>
          <a:no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black">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P Corporate Template 2022 v3">
  <a:themeElements>
    <a:clrScheme name="HP Standard Blue Template">
      <a:dk1>
        <a:srgbClr val="000000"/>
      </a:dk1>
      <a:lt1>
        <a:srgbClr val="FFFFFF"/>
      </a:lt1>
      <a:dk2>
        <a:srgbClr val="BBD8FC"/>
      </a:dk2>
      <a:lt2>
        <a:srgbClr val="CCE2FD"/>
      </a:lt2>
      <a:accent1>
        <a:srgbClr val="AACFFB"/>
      </a:accent1>
      <a:accent2>
        <a:srgbClr val="98C5FA"/>
      </a:accent2>
      <a:accent3>
        <a:srgbClr val="87BBFA"/>
      </a:accent3>
      <a:accent4>
        <a:srgbClr val="76B1F9"/>
      </a:accent4>
      <a:accent5>
        <a:srgbClr val="65A8F8"/>
      </a:accent5>
      <a:accent6>
        <a:srgbClr val="549EF7"/>
      </a:accent6>
      <a:hlink>
        <a:srgbClr val="000000"/>
      </a:hlink>
      <a:folHlink>
        <a:srgbClr val="000000"/>
      </a:folHlink>
    </a:clrScheme>
    <a:fontScheme name="HP Corporate Template 2022">
      <a:majorFont>
        <a:latin typeface="Forma DJR Display"/>
        <a:ea typeface=""/>
        <a:cs typeface=""/>
      </a:majorFont>
      <a:minorFont>
        <a:latin typeface="Forma DJR Mic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a:no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black">
        <a:ln w="158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txDef>
  </a:objectDefaults>
  <a:extraClrSchemeLst>
    <a:extraClrScheme>
      <a:clrScheme name="HP Ultramarine Blue">
        <a:dk1>
          <a:srgbClr val="000000"/>
        </a:dk1>
        <a:lt1>
          <a:srgbClr val="FFFFFF"/>
        </a:lt1>
        <a:dk2>
          <a:srgbClr val="B5BDFB"/>
        </a:dk2>
        <a:lt2>
          <a:srgbClr val="C8CDFC"/>
        </a:lt2>
        <a:accent1>
          <a:srgbClr val="A3ACFA"/>
        </a:accent1>
        <a:accent2>
          <a:srgbClr val="919BF9"/>
        </a:accent2>
        <a:accent3>
          <a:srgbClr val="7E8BF8"/>
        </a:accent3>
        <a:accent4>
          <a:srgbClr val="6C7AF7"/>
        </a:accent4>
        <a:accent5>
          <a:srgbClr val="596AF6"/>
        </a:accent5>
        <a:accent6>
          <a:srgbClr val="4759F5"/>
        </a:accent6>
        <a:hlink>
          <a:srgbClr val="000000"/>
        </a:hlink>
        <a:folHlink>
          <a:srgbClr val="000000"/>
        </a:folHlink>
      </a:clrScheme>
    </a:extraClrScheme>
    <a:extraClrScheme>
      <a:clrScheme name="HP Standard Blue">
        <a:dk1>
          <a:srgbClr val="000000"/>
        </a:dk1>
        <a:lt1>
          <a:srgbClr val="FFFFFF"/>
        </a:lt1>
        <a:dk2>
          <a:srgbClr val="BBD8FC"/>
        </a:dk2>
        <a:lt2>
          <a:srgbClr val="CCE2FD"/>
        </a:lt2>
        <a:accent1>
          <a:srgbClr val="AACFFB"/>
        </a:accent1>
        <a:accent2>
          <a:srgbClr val="98C5FA"/>
        </a:accent2>
        <a:accent3>
          <a:srgbClr val="87BBF9"/>
        </a:accent3>
        <a:accent4>
          <a:srgbClr val="76B1F9"/>
        </a:accent4>
        <a:accent5>
          <a:srgbClr val="65A8F8"/>
        </a:accent5>
        <a:accent6>
          <a:srgbClr val="549EF7"/>
        </a:accent6>
        <a:hlink>
          <a:srgbClr val="000000"/>
        </a:hlink>
        <a:folHlink>
          <a:srgbClr val="000000"/>
        </a:folHlink>
      </a:clrScheme>
    </a:extraClrScheme>
    <a:extraClrScheme>
      <a:clrScheme name="HP Aqua">
        <a:dk1>
          <a:srgbClr val="000000"/>
        </a:dk1>
        <a:lt1>
          <a:srgbClr val="FFFFFF"/>
        </a:lt1>
        <a:dk2>
          <a:srgbClr val="B3F2FD"/>
        </a:dk2>
        <a:lt2>
          <a:srgbClr val="C6F5FE"/>
        </a:lt2>
        <a:accent1>
          <a:srgbClr val="A0EFFD"/>
        </a:accent1>
        <a:accent2>
          <a:srgbClr val="8CEBFC"/>
        </a:accent2>
        <a:accent3>
          <a:srgbClr val="79E8FC"/>
        </a:accent3>
        <a:accent4>
          <a:srgbClr val="66E5FB"/>
        </a:accent4>
        <a:accent5>
          <a:srgbClr val="53E1FB"/>
        </a:accent5>
        <a:accent6>
          <a:srgbClr val="40DEFA"/>
        </a:accent6>
        <a:hlink>
          <a:srgbClr val="000000"/>
        </a:hlink>
        <a:folHlink>
          <a:srgbClr val="000000"/>
        </a:folHlink>
      </a:clrScheme>
    </a:extraClrScheme>
    <a:extraClrScheme>
      <a:clrScheme name="HP Bright Green">
        <a:dk1>
          <a:srgbClr val="000000"/>
        </a:dk1>
        <a:lt1>
          <a:srgbClr val="FFFFFF"/>
        </a:lt1>
        <a:dk2>
          <a:srgbClr val="B8FBDD"/>
        </a:dk2>
        <a:lt2>
          <a:srgbClr val="CAFCE6"/>
        </a:lt2>
        <a:accent1>
          <a:srgbClr val="A7FAD5"/>
        </a:accent1>
        <a:accent2>
          <a:srgbClr val="95F9CD"/>
        </a:accent2>
        <a:accent3>
          <a:srgbClr val="83F8C4"/>
        </a:accent3>
        <a:accent4>
          <a:srgbClr val="71F7BC"/>
        </a:accent4>
        <a:accent5>
          <a:srgbClr val="60F6B3"/>
        </a:accent5>
        <a:accent6>
          <a:srgbClr val="4EF5AB"/>
        </a:accent6>
        <a:hlink>
          <a:srgbClr val="000000"/>
        </a:hlink>
        <a:folHlink>
          <a:srgbClr val="000000"/>
        </a:folHlink>
      </a:clrScheme>
    </a:extraClrScheme>
    <a:extraClrScheme>
      <a:clrScheme name="HP Emerald Green">
        <a:dk1>
          <a:srgbClr val="000000"/>
        </a:dk1>
        <a:lt1>
          <a:srgbClr val="FFFFFF"/>
        </a:lt1>
        <a:dk2>
          <a:srgbClr val="99ECC7"/>
        </a:dk2>
        <a:lt2>
          <a:srgbClr val="B3F1D5"/>
        </a:lt2>
        <a:accent1>
          <a:srgbClr val="80E8B9"/>
        </a:accent1>
        <a:accent2>
          <a:srgbClr val="66E3AA"/>
        </a:accent2>
        <a:accent3>
          <a:srgbClr val="4DDE9C"/>
        </a:accent3>
        <a:accent4>
          <a:srgbClr val="33D98E"/>
        </a:accent4>
        <a:accent5>
          <a:srgbClr val="1AD580"/>
        </a:accent5>
        <a:accent6>
          <a:srgbClr val="00D072"/>
        </a:accent6>
        <a:hlink>
          <a:srgbClr val="000000"/>
        </a:hlink>
        <a:folHlink>
          <a:srgbClr val="000000"/>
        </a:folHlink>
      </a:clrScheme>
    </a:extraClrScheme>
    <a:extraClrScheme>
      <a:clrScheme name="HP Charteuse Green">
        <a:dk1>
          <a:srgbClr val="000000"/>
        </a:dk1>
        <a:lt1>
          <a:srgbClr val="FFFFFF"/>
        </a:lt1>
        <a:dk2>
          <a:srgbClr val="CDFDBB"/>
        </a:dk2>
        <a:lt2>
          <a:srgbClr val="DAFDCC"/>
        </a:lt2>
        <a:accent1>
          <a:srgbClr val="C1FCAA"/>
        </a:accent1>
        <a:accent2>
          <a:srgbClr val="B5FB99"/>
        </a:accent2>
        <a:accent3>
          <a:srgbClr val="A8FB88"/>
        </a:accent3>
        <a:accent4>
          <a:srgbClr val="9CFA77"/>
        </a:accent4>
        <a:accent5>
          <a:srgbClr val="8FFA66"/>
        </a:accent5>
        <a:accent6>
          <a:srgbClr val="83F955"/>
        </a:accent6>
        <a:hlink>
          <a:srgbClr val="000000"/>
        </a:hlink>
        <a:folHlink>
          <a:srgbClr val="000000"/>
        </a:folHlink>
      </a:clrScheme>
    </a:extraClrScheme>
    <a:extraClrScheme>
      <a:clrScheme name="HP Lime">
        <a:dk1>
          <a:srgbClr val="000000"/>
        </a:dk1>
        <a:lt1>
          <a:srgbClr val="FFFFFF"/>
        </a:lt1>
        <a:dk2>
          <a:srgbClr val="EDFDC2"/>
        </a:dk2>
        <a:lt2>
          <a:srgbClr val="F2FED1"/>
        </a:lt2>
        <a:accent1>
          <a:srgbClr val="E9FDB3"/>
        </a:accent1>
        <a:accent2>
          <a:srgbClr val="E5FDA3"/>
        </a:accent2>
        <a:accent3>
          <a:srgbClr val="E0FC94"/>
        </a:accent3>
        <a:accent4>
          <a:srgbClr val="DCFC85"/>
        </a:accent4>
        <a:accent5>
          <a:srgbClr val="D7FB75"/>
        </a:accent5>
        <a:accent6>
          <a:srgbClr val="D3FB66"/>
        </a:accent6>
        <a:hlink>
          <a:srgbClr val="000000"/>
        </a:hlink>
        <a:folHlink>
          <a:srgbClr val="000000"/>
        </a:folHlink>
      </a:clrScheme>
    </a:extraClrScheme>
    <a:extraClrScheme>
      <a:clrScheme name="HP Yellow">
        <a:dk1>
          <a:srgbClr val="000000"/>
        </a:dk1>
        <a:lt1>
          <a:srgbClr val="FFFFFF"/>
        </a:lt1>
        <a:dk2>
          <a:srgbClr val="FEFBB7"/>
        </a:dk2>
        <a:lt2>
          <a:srgbClr val="FEFCC9"/>
        </a:lt2>
        <a:accent1>
          <a:srgbClr val="FEFAA5"/>
        </a:accent1>
        <a:accent2>
          <a:srgbClr val="FDF993"/>
        </a:accent2>
        <a:accent3>
          <a:srgbClr val="FDF881"/>
        </a:accent3>
        <a:accent4>
          <a:srgbClr val="FDF76F"/>
        </a:accent4>
        <a:accent5>
          <a:srgbClr val="FCF65D"/>
        </a:accent5>
        <a:accent6>
          <a:srgbClr val="FCF54B"/>
        </a:accent6>
        <a:hlink>
          <a:srgbClr val="000000"/>
        </a:hlink>
        <a:folHlink>
          <a:srgbClr val="000000"/>
        </a:folHlink>
      </a:clrScheme>
    </a:extraClrScheme>
    <a:extraClrScheme>
      <a:clrScheme name="HP Corn">
        <a:dk1>
          <a:srgbClr val="000000"/>
        </a:dk1>
        <a:lt1>
          <a:srgbClr val="FFFFFF"/>
        </a:lt1>
        <a:dk2>
          <a:srgbClr val="FFF3AF"/>
        </a:dk2>
        <a:lt2>
          <a:srgbClr val="FFF6C3"/>
        </a:lt2>
        <a:accent1>
          <a:srgbClr val="FFF09B"/>
        </a:accent1>
        <a:accent2>
          <a:srgbClr val="FFED87"/>
        </a:accent2>
        <a:accent3>
          <a:srgbClr val="FFEA73"/>
        </a:accent3>
        <a:accent4>
          <a:srgbClr val="FFE75F"/>
        </a:accent4>
        <a:accent5>
          <a:srgbClr val="FFE44B"/>
        </a:accent5>
        <a:accent6>
          <a:srgbClr val="FFE137"/>
        </a:accent6>
        <a:hlink>
          <a:srgbClr val="000000"/>
        </a:hlink>
        <a:folHlink>
          <a:srgbClr val="000000"/>
        </a:folHlink>
      </a:clrScheme>
    </a:extraClrScheme>
    <a:extraClrScheme>
      <a:clrScheme name="HP Gold">
        <a:dk1>
          <a:srgbClr val="000000"/>
        </a:dk1>
        <a:lt1>
          <a:srgbClr val="FFFFFF"/>
        </a:lt1>
        <a:dk2>
          <a:srgbClr val="FFE5B1"/>
        </a:dk2>
        <a:lt2>
          <a:srgbClr val="FFEBC4"/>
        </a:lt2>
        <a:accent1>
          <a:srgbClr val="FFDE9D"/>
        </a:accent1>
        <a:accent2>
          <a:srgbClr val="FFD789"/>
        </a:accent2>
        <a:accent3>
          <a:srgbClr val="FFD176"/>
        </a:accent3>
        <a:accent4>
          <a:srgbClr val="FFCA62"/>
        </a:accent4>
        <a:accent5>
          <a:srgbClr val="FFC44F"/>
        </a:accent5>
        <a:accent6>
          <a:srgbClr val="FFBD3B"/>
        </a:accent6>
        <a:hlink>
          <a:srgbClr val="000000"/>
        </a:hlink>
        <a:folHlink>
          <a:srgbClr val="000000"/>
        </a:folHlink>
      </a:clrScheme>
    </a:extraClrScheme>
    <a:extraClrScheme>
      <a:clrScheme name="HP Orange">
        <a:dk1>
          <a:srgbClr val="000000"/>
        </a:dk1>
        <a:lt1>
          <a:srgbClr val="FFFFFF"/>
        </a:lt1>
        <a:dk2>
          <a:srgbClr val="FFD099"/>
        </a:dk2>
        <a:lt2>
          <a:srgbClr val="FFDCB3"/>
        </a:lt2>
        <a:accent1>
          <a:srgbClr val="FFC480"/>
        </a:accent1>
        <a:accent2>
          <a:srgbClr val="FFB866"/>
        </a:accent2>
        <a:accent3>
          <a:srgbClr val="FFAC4D"/>
        </a:accent3>
        <a:accent4>
          <a:srgbClr val="FFA133"/>
        </a:accent4>
        <a:accent5>
          <a:srgbClr val="FF951A"/>
        </a:accent5>
        <a:accent6>
          <a:srgbClr val="FF8900"/>
        </a:accent6>
        <a:hlink>
          <a:srgbClr val="000000"/>
        </a:hlink>
        <a:folHlink>
          <a:srgbClr val="000000"/>
        </a:folHlink>
      </a:clrScheme>
    </a:extraClrScheme>
    <a:extraClrScheme>
      <a:clrScheme name="HP Coral">
        <a:dk1>
          <a:srgbClr val="000000"/>
        </a:dk1>
        <a:lt1>
          <a:srgbClr val="FFFFFF"/>
        </a:lt1>
        <a:dk2>
          <a:srgbClr val="FFCFC4"/>
        </a:dk2>
        <a:lt2>
          <a:srgbClr val="FFDBD3"/>
        </a:lt2>
        <a:accent1>
          <a:srgbClr val="FFC3B5"/>
        </a:accent1>
        <a:accent2>
          <a:srgbClr val="FFB7A6"/>
        </a:accent2>
        <a:accent3>
          <a:srgbClr val="FFAB97"/>
        </a:accent3>
        <a:accent4>
          <a:srgbClr val="FF9F89"/>
        </a:accent4>
        <a:accent5>
          <a:srgbClr val="FF937A"/>
        </a:accent5>
        <a:accent6>
          <a:srgbClr val="FF876B"/>
        </a:accent6>
        <a:hlink>
          <a:srgbClr val="000000"/>
        </a:hlink>
        <a:folHlink>
          <a:srgbClr val="000000"/>
        </a:folHlink>
      </a:clrScheme>
    </a:extraClrScheme>
    <a:extraClrScheme>
      <a:clrScheme name="HP Pink">
        <a:dk1>
          <a:srgbClr val="000000"/>
        </a:dk1>
        <a:lt1>
          <a:srgbClr val="FFFFFF"/>
        </a:lt1>
        <a:dk2>
          <a:srgbClr val="FFC1E4"/>
        </a:dk2>
        <a:lt2>
          <a:srgbClr val="FFD0EB"/>
        </a:lt2>
        <a:accent1>
          <a:srgbClr val="FFB1DD"/>
        </a:accent1>
        <a:accent2>
          <a:srgbClr val="FFA1D6"/>
        </a:accent2>
        <a:accent3>
          <a:srgbClr val="FF92CF"/>
        </a:accent3>
        <a:accent4>
          <a:srgbClr val="FF82C9"/>
        </a:accent4>
        <a:accent5>
          <a:srgbClr val="FF73C2"/>
        </a:accent5>
        <a:accent6>
          <a:srgbClr val="FF63BB"/>
        </a:accent6>
        <a:hlink>
          <a:srgbClr val="000000"/>
        </a:hlink>
        <a:folHlink>
          <a:srgbClr val="000000"/>
        </a:folHlink>
      </a:clrScheme>
    </a:extraClrScheme>
    <a:extraClrScheme>
      <a:clrScheme name="HP Ultra Pink">
        <a:dk1>
          <a:srgbClr val="000000"/>
        </a:dk1>
        <a:lt1>
          <a:srgbClr val="FFFFFF"/>
        </a:lt1>
        <a:dk2>
          <a:srgbClr val="FFCEFF"/>
        </a:dk2>
        <a:lt2>
          <a:srgbClr val="FFDAFF"/>
        </a:lt2>
        <a:accent1>
          <a:srgbClr val="FFC2FF"/>
        </a:accent1>
        <a:accent2>
          <a:srgbClr val="FFB5FF"/>
        </a:accent2>
        <a:accent3>
          <a:srgbClr val="FFA9FF"/>
        </a:accent3>
        <a:accent4>
          <a:srgbClr val="FF9DFF"/>
        </a:accent4>
        <a:accent5>
          <a:srgbClr val="FF90FF"/>
        </a:accent5>
        <a:accent6>
          <a:srgbClr val="FF84FF"/>
        </a:accent6>
        <a:hlink>
          <a:srgbClr val="000000"/>
        </a:hlink>
        <a:folHlink>
          <a:srgbClr val="000000"/>
        </a:folHlink>
      </a:clrScheme>
    </a:extraClrScheme>
    <a:extraClrScheme>
      <a:clrScheme name="HP Lavender">
        <a:dk1>
          <a:srgbClr val="000000"/>
        </a:dk1>
        <a:lt1>
          <a:srgbClr val="FFFFFF"/>
        </a:lt1>
        <a:dk2>
          <a:srgbClr val="E2BBFB"/>
        </a:dk2>
        <a:lt2>
          <a:srgbClr val="E9CCFC"/>
        </a:lt2>
        <a:accent1>
          <a:srgbClr val="DBAAFA"/>
        </a:accent1>
        <a:accent2>
          <a:srgbClr val="D399F9"/>
        </a:accent2>
        <a:accent3>
          <a:srgbClr val="CC88F8"/>
        </a:accent3>
        <a:accent4>
          <a:srgbClr val="C577F7"/>
        </a:accent4>
        <a:accent5>
          <a:srgbClr val="BD66F6"/>
        </a:accent5>
        <a:accent6>
          <a:srgbClr val="B655F5"/>
        </a:accent6>
        <a:hlink>
          <a:srgbClr val="000000"/>
        </a:hlink>
        <a:folHlink>
          <a:srgbClr val="000000"/>
        </a:folHlink>
      </a:clrScheme>
    </a:extraClrScheme>
    <a:extraClrScheme>
      <a:clrScheme name="HP Purple">
        <a:dk1>
          <a:srgbClr val="000000"/>
        </a:dk1>
        <a:lt1>
          <a:srgbClr val="FFFFFF"/>
        </a:lt1>
        <a:dk2>
          <a:srgbClr val="DCD8FD"/>
        </a:dk2>
        <a:lt2>
          <a:srgbClr val="E5E2FE"/>
        </a:lt2>
        <a:accent1>
          <a:srgbClr val="D4CFFD"/>
        </a:accent1>
        <a:accent2>
          <a:srgbClr val="CBC5FC"/>
        </a:accent2>
        <a:accent3>
          <a:srgbClr val="C2BBFC"/>
        </a:accent3>
        <a:accent4>
          <a:srgbClr val="B9B1FB"/>
        </a:accent4>
        <a:accent5>
          <a:srgbClr val="B1A8FB"/>
        </a:accent5>
        <a:accent6>
          <a:srgbClr val="A89EFA"/>
        </a:accent6>
        <a:hlink>
          <a:srgbClr val="000000"/>
        </a:hlink>
        <a:folHlink>
          <a:srgbClr val="000000"/>
        </a:folHlink>
      </a:clrScheme>
    </a:extraClrScheme>
    <a:extraClrScheme>
      <a:clrScheme name="HP Corporate Blue">
        <a:dk1>
          <a:srgbClr val="000000"/>
        </a:dk1>
        <a:lt1>
          <a:srgbClr val="FFFFFF"/>
        </a:lt1>
        <a:dk2>
          <a:srgbClr val="99D5EF"/>
        </a:dk2>
        <a:lt2>
          <a:srgbClr val="B3E0F3"/>
        </a:lt2>
        <a:accent1>
          <a:srgbClr val="80CBEB"/>
        </a:accent1>
        <a:accent2>
          <a:srgbClr val="66C0E6"/>
        </a:accent2>
        <a:accent3>
          <a:srgbClr val="4DB6E2"/>
        </a:accent3>
        <a:accent4>
          <a:srgbClr val="33ABDE"/>
        </a:accent4>
        <a:accent5>
          <a:srgbClr val="1AA1DA"/>
        </a:accent5>
        <a:accent6>
          <a:srgbClr val="0096D6"/>
        </a:accent6>
        <a:hlink>
          <a:srgbClr val="000000"/>
        </a:hlink>
        <a:folHlink>
          <a:srgbClr val="000000"/>
        </a:folHlink>
      </a:clrScheme>
    </a:extraClrScheme>
  </a:extraClrSchemeLst>
  <a:custClrLst>
    <a:custClr name="HP Warning Red">
      <a:srgbClr val="FF3900"/>
    </a:custClr>
    <a:custClr name="HP Orange">
      <a:srgbClr val="FF8900"/>
    </a:custClr>
    <a:custClr name="HP Corn">
      <a:srgbClr val="FFE137"/>
    </a:custClr>
    <a:custClr name="HP Emerald Green">
      <a:srgbClr val="00D072"/>
    </a:custClr>
    <a:custClr name="HP Corporate Blue">
      <a:srgbClr val="0096D6"/>
    </a:custClr>
    <a:custClr name="HP Standard Gray (photo background)">
      <a:srgbClr val="E6E6E6"/>
    </a:custClr>
    <a:custClr name="HP Standard Cream (text background)">
      <a:srgbClr val="F2EBDC"/>
    </a:custClr>
  </a:custClrLst>
  <a:extLst>
    <a:ext uri="{05A4C25C-085E-4340-85A3-A5531E510DB2}">
      <thm15:themeFamily xmlns:thm15="http://schemas.microsoft.com/office/thememl/2012/main" name="HP_2022_Corporate Template v3, standard accent colors.potx" id="{ABBF399A-416E-4EFE-8B8D-46DEBD3951B7}" vid="{C36A387C-032F-41D0-9C28-1CE8E4CD8B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Intern Project Final Review Template 1 (3) (1)</Template>
  <TotalTime>9714</TotalTime>
  <Words>755</Words>
  <Application>Microsoft Office PowerPoint</Application>
  <PresentationFormat>Widescreen</PresentationFormat>
  <Paragraphs>135</Paragraphs>
  <Slides>15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Forma DJR Display</vt:lpstr>
      <vt:lpstr>Forma DJR Micro</vt:lpstr>
      <vt:lpstr>Times New Roman</vt:lpstr>
      <vt:lpstr>Wingdings</vt:lpstr>
      <vt:lpstr>HP Corporate Template 2022</vt:lpstr>
      <vt:lpstr>HP Corporate Template 2022 v3</vt:lpstr>
      <vt:lpstr>Internship Final Review</vt:lpstr>
      <vt:lpstr>CONTENTS</vt:lpstr>
      <vt:lpstr>Skills Acquired</vt:lpstr>
      <vt:lpstr>PowerPoint Presentation</vt:lpstr>
      <vt:lpstr>Project Scope</vt:lpstr>
      <vt:lpstr>Data flow</vt:lpstr>
      <vt:lpstr>PowerPoint Presentation</vt:lpstr>
      <vt:lpstr>CDM Data Packet structure</vt:lpstr>
      <vt:lpstr>PowerPoint Presentation</vt:lpstr>
      <vt:lpstr>Insights</vt:lpstr>
      <vt:lpstr>Insights </vt:lpstr>
      <vt:lpstr>Insights</vt:lpstr>
      <vt:lpstr>Insights</vt:lpstr>
      <vt:lpstr>Timeline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Telemetry</dc:title>
  <dc:creator>Setti, Venkata Kalyani</dc:creator>
  <cp:lastModifiedBy>M, Sivaram</cp:lastModifiedBy>
  <cp:revision>39</cp:revision>
  <dcterms:created xsi:type="dcterms:W3CDTF">2024-04-30T06:52:49Z</dcterms:created>
  <dcterms:modified xsi:type="dcterms:W3CDTF">2024-05-17T16:06:01Z</dcterms:modified>
</cp:coreProperties>
</file>