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DE341-8E4C-CE5A-B127-D41D273EE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0309A-7D7F-651C-00C3-A5D02F429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C0A95-F732-7D56-EC06-DDD8558B2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F965-A18D-4C01-84E9-FB433AC2C026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C11A3-944D-6189-D633-F8F57642F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FF4AE-F582-8FDF-17CE-0558AAB48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67FA-B1C7-412F-A881-E7D6CE6D72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605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1A943-9DF7-1EF0-5E7D-225366EF7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C4E586-3C6E-43D2-13B5-BFB71CD39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417B7-08FB-372F-7165-907035959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F965-A18D-4C01-84E9-FB433AC2C026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4FBFC-490D-D93F-302E-7847C8167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2CC72-5652-0390-1949-F142E4D8B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67FA-B1C7-412F-A881-E7D6CE6D72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967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80BFE1-0D6A-A09C-69CB-7E28ECF445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27724C-3F57-9ADE-119C-A10FD2E60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75CC7-5C12-14B6-7D35-795DE1F5E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F965-A18D-4C01-84E9-FB433AC2C026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9EEE5-CE45-CB78-26BD-E863495DA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1D0D8-C902-4EF9-62E0-651284E09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67FA-B1C7-412F-A881-E7D6CE6D72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588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16EEA-A2EC-55B4-9817-84CD6F4C7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70D2B-1992-F570-0506-F21064CCE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6BD92-B2E3-B530-AB1B-86A503F9F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F965-A18D-4C01-84E9-FB433AC2C026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91379-3FC0-7E84-A45E-8F1E30222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2416-2E89-D7CA-E51A-E3012FDED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67FA-B1C7-412F-A881-E7D6CE6D72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755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4A8B0-EDB7-0E8C-1A3E-8708D27D9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70E25-165A-8C76-7FB8-67B5C725C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071D3-4152-19A0-8E6F-819AE0582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F965-A18D-4C01-84E9-FB433AC2C026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1CD2B-030A-6C8E-B131-E6247B413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79346-748C-BD79-C7B8-1561BA3AD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67FA-B1C7-412F-A881-E7D6CE6D72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230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0D10F-DF78-2564-6DA0-C42E21D82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0AD00-9E3E-9F91-CBBB-B56ADA4ABE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B32FB-251B-5C4D-75C2-CD33B5420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CF522-961B-C1FA-C245-C138351CE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F965-A18D-4C01-84E9-FB433AC2C026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E794C-8BF6-31C5-B497-F64CE0439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37234-F028-F60E-4FBF-B043684E2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67FA-B1C7-412F-A881-E7D6CE6D72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91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77182-525B-2DA8-3884-4DF6A42FF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C443F-3785-6C85-C94C-744C209D6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740B94-A353-BA92-4141-375F8685D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EDACE6-2CE6-A444-B17E-0821CF6FE1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76D706-EE78-6201-3878-F6A5636B3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E83E50-8DBF-75EF-409B-6318887B3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F965-A18D-4C01-84E9-FB433AC2C026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5B537-1B1A-5CC4-7FF5-FDCE3706F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8B2924-64F7-43D3-FFBC-F1E6EA6BB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67FA-B1C7-412F-A881-E7D6CE6D72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180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D755D-0C17-F7F6-DBB5-8EE92744C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8C2A71-BF6E-96CF-5FF6-7EA77EF5D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F965-A18D-4C01-84E9-FB433AC2C026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6576D3-E828-E42A-CC55-50F12F536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27440-020E-88F7-95E9-E5409BB0A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67FA-B1C7-412F-A881-E7D6CE6D72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581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8FB0BF-B446-9C07-71F5-14D932CA7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F965-A18D-4C01-84E9-FB433AC2C026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775E6B-0176-D314-E3D7-F973C5119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9BD66-ED3C-7751-4374-00945340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67FA-B1C7-412F-A881-E7D6CE6D72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504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898E4-629A-9B46-3B65-DDB850BC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C0728-9A59-60FF-68A9-B8DD1473F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B83562-5039-038F-5BC8-FB56839A3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0151C-9153-57F4-BAF2-205CE3F04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F965-A18D-4C01-84E9-FB433AC2C026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D856F7-D72A-58E8-5622-9151C132D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EA072-63B7-E1BF-B2D9-7C8508C13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67FA-B1C7-412F-A881-E7D6CE6D72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13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E137-994D-E4A7-DE43-C71A08C1F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B286A2-6438-E134-8370-DD5AAA85C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0AFA5C-415E-0355-09ED-37D1F12AB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BC0EA-C1D5-DF37-2A9E-E67785A00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F965-A18D-4C01-84E9-FB433AC2C026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3E8BE-3321-0EDB-1230-1E55BF43B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F4A29-D38E-C8BA-CF46-9D77B13C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67FA-B1C7-412F-A881-E7D6CE6D72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68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BD984E-955F-BD37-F480-5259EC67E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44261-CC90-1FA2-A46B-894FC11F3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2E55C-86AD-5637-08F9-BB9E95889B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5F965-A18D-4C01-84E9-FB433AC2C026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5C5B6-CDFC-8E93-E3E5-256319AB9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EFB79-F12F-D90D-2336-1766E17D6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067FA-B1C7-412F-A881-E7D6CE6D72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508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D4FD2-44CC-4F8F-1559-FCBE7C5A4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8098" y="191699"/>
            <a:ext cx="9144000" cy="725098"/>
          </a:xfrm>
        </p:spPr>
        <p:txBody>
          <a:bodyPr>
            <a:normAutofit/>
          </a:bodyPr>
          <a:lstStyle/>
          <a:p>
            <a:r>
              <a:rPr lang="en-IN" sz="3600" b="1" dirty="0"/>
              <a:t>Database schema for Bundle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8725A2-4901-2C7E-7735-F6B7C3382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620" y="3319296"/>
            <a:ext cx="11112759" cy="2801585"/>
          </a:xfrm>
        </p:spPr>
        <p:txBody>
          <a:bodyPr>
            <a:normAutofit/>
          </a:bodyPr>
          <a:lstStyle/>
          <a:p>
            <a:pPr algn="l"/>
            <a:r>
              <a:rPr lang="en-IN" sz="2000" dirty="0"/>
              <a:t>Create Table Query:</a:t>
            </a:r>
          </a:p>
          <a:p>
            <a:pPr algn="l"/>
            <a:r>
              <a:rPr lang="en-US" sz="1400" dirty="0"/>
              <a:t>	CREATE TABLE Bundle (</a:t>
            </a:r>
          </a:p>
          <a:p>
            <a:pPr algn="l"/>
            <a:r>
              <a:rPr lang="en-US" sz="1400" dirty="0"/>
              <a:t>    		</a:t>
            </a:r>
            <a:r>
              <a:rPr lang="en-US" sz="1400" dirty="0" err="1"/>
              <a:t>Bundle_id</a:t>
            </a:r>
            <a:r>
              <a:rPr lang="en-US" sz="1400" dirty="0"/>
              <a:t> INT PRIMARY KEY,</a:t>
            </a:r>
          </a:p>
          <a:p>
            <a:pPr algn="l"/>
            <a:r>
              <a:rPr lang="en-US" sz="1400" dirty="0"/>
              <a:t>    		</a:t>
            </a:r>
            <a:r>
              <a:rPr lang="en-US" sz="1400" dirty="0" err="1"/>
              <a:t>parent_id</a:t>
            </a:r>
            <a:r>
              <a:rPr lang="en-US" sz="1400" dirty="0"/>
              <a:t> INT NULL REFERENCES Bundle (</a:t>
            </a:r>
            <a:r>
              <a:rPr lang="en-US" sz="1400" dirty="0" err="1"/>
              <a:t>node_id</a:t>
            </a:r>
            <a:r>
              <a:rPr lang="en-US" sz="1400" dirty="0"/>
              <a:t>),</a:t>
            </a:r>
          </a:p>
          <a:p>
            <a:pPr algn="l"/>
            <a:r>
              <a:rPr lang="en-US" sz="1400" dirty="0"/>
              <a:t>    		Name varchar(150),</a:t>
            </a:r>
          </a:p>
          <a:p>
            <a:pPr algn="l"/>
            <a:r>
              <a:rPr lang="en-US" sz="1400" dirty="0"/>
              <a:t>    		</a:t>
            </a:r>
            <a:r>
              <a:rPr lang="en-US" sz="1400" dirty="0" err="1"/>
              <a:t>NeededUnits</a:t>
            </a:r>
            <a:r>
              <a:rPr lang="en-US" sz="1400" dirty="0"/>
              <a:t> INT,</a:t>
            </a:r>
          </a:p>
          <a:p>
            <a:pPr algn="l"/>
            <a:r>
              <a:rPr lang="en-US" sz="1400" dirty="0"/>
              <a:t>		Inventory INT,</a:t>
            </a:r>
          </a:p>
          <a:p>
            <a:pPr algn="l"/>
            <a:r>
              <a:rPr lang="en-US" sz="1400" dirty="0"/>
              <a:t>    	);</a:t>
            </a:r>
          </a:p>
          <a:p>
            <a:pPr algn="l"/>
            <a:endParaRPr lang="en-US" sz="14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CC3E333-C671-BE80-A111-F16C80294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16" y="1070296"/>
            <a:ext cx="4257675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D62594-6B64-4FA8-3B37-3A8D2BBEA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941339"/>
              </p:ext>
            </p:extLst>
          </p:nvPr>
        </p:nvGraphicFramePr>
        <p:xfrm>
          <a:off x="5271796" y="1385697"/>
          <a:ext cx="6800980" cy="257157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60196">
                  <a:extLst>
                    <a:ext uri="{9D8B030D-6E8A-4147-A177-3AD203B41FA5}">
                      <a16:colId xmlns:a16="http://schemas.microsoft.com/office/drawing/2014/main" val="2844039688"/>
                    </a:ext>
                  </a:extLst>
                </a:gridCol>
                <a:gridCol w="1360196">
                  <a:extLst>
                    <a:ext uri="{9D8B030D-6E8A-4147-A177-3AD203B41FA5}">
                      <a16:colId xmlns:a16="http://schemas.microsoft.com/office/drawing/2014/main" val="221822022"/>
                    </a:ext>
                  </a:extLst>
                </a:gridCol>
                <a:gridCol w="1360196">
                  <a:extLst>
                    <a:ext uri="{9D8B030D-6E8A-4147-A177-3AD203B41FA5}">
                      <a16:colId xmlns:a16="http://schemas.microsoft.com/office/drawing/2014/main" val="2826820609"/>
                    </a:ext>
                  </a:extLst>
                </a:gridCol>
                <a:gridCol w="1360196">
                  <a:extLst>
                    <a:ext uri="{9D8B030D-6E8A-4147-A177-3AD203B41FA5}">
                      <a16:colId xmlns:a16="http://schemas.microsoft.com/office/drawing/2014/main" val="1617067628"/>
                    </a:ext>
                  </a:extLst>
                </a:gridCol>
                <a:gridCol w="1360196">
                  <a:extLst>
                    <a:ext uri="{9D8B030D-6E8A-4147-A177-3AD203B41FA5}">
                      <a16:colId xmlns:a16="http://schemas.microsoft.com/office/drawing/2014/main" val="4068578931"/>
                    </a:ext>
                  </a:extLst>
                </a:gridCol>
              </a:tblGrid>
              <a:tr h="367368">
                <a:tc>
                  <a:txBody>
                    <a:bodyPr/>
                    <a:lstStyle/>
                    <a:p>
                      <a:r>
                        <a:rPr lang="en-IN" dirty="0" err="1"/>
                        <a:t>Bundle_Id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NeedUnits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Inventory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Parent_Id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328684"/>
                  </a:ext>
                </a:extLst>
              </a:tr>
              <a:tr h="367368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063194"/>
                  </a:ext>
                </a:extLst>
              </a:tr>
              <a:tr h="367368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008922"/>
                  </a:ext>
                </a:extLst>
              </a:tr>
              <a:tr h="367368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Padals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203653"/>
                  </a:ext>
                </a:extLst>
              </a:tr>
              <a:tr h="367368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Wheels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941707"/>
                  </a:ext>
                </a:extLst>
              </a:tr>
              <a:tr h="367368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997715"/>
                  </a:ext>
                </a:extLst>
              </a:tr>
              <a:tr h="367368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Tube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059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935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100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Database schema for Bundle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schema for Bundle Problem</dc:title>
  <dc:creator>siva Mareedu</dc:creator>
  <cp:lastModifiedBy>siva Mareedu</cp:lastModifiedBy>
  <cp:revision>1</cp:revision>
  <dcterms:created xsi:type="dcterms:W3CDTF">2024-02-15T10:50:29Z</dcterms:created>
  <dcterms:modified xsi:type="dcterms:W3CDTF">2024-02-15T10:57:47Z</dcterms:modified>
</cp:coreProperties>
</file>