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85"/>
    <p:restoredTop sz="95872"/>
  </p:normalViewPr>
  <p:slideViewPr>
    <p:cSldViewPr snapToGrid="0" snapToObjects="1">
      <p:cViewPr varScale="1">
        <p:scale>
          <a:sx n="113" d="100"/>
          <a:sy n="113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5C4C4-6812-4275-A2A5-8070030BE8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4D5749-F094-49B4-A48C-5974FDD48F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Tools &amp; Technologies used for this project are</a:t>
          </a:r>
        </a:p>
      </dgm:t>
    </dgm:pt>
    <dgm:pt modelId="{480C7EB7-E254-4EB6-AEB4-82E7FA71A23B}" type="parTrans" cxnId="{EE0B1609-156B-4BD5-9C9D-84D9F25BDA62}">
      <dgm:prSet/>
      <dgm:spPr/>
      <dgm:t>
        <a:bodyPr/>
        <a:lstStyle/>
        <a:p>
          <a:endParaRPr lang="en-US"/>
        </a:p>
      </dgm:t>
    </dgm:pt>
    <dgm:pt modelId="{11B901B3-45B7-40FD-AA1A-73D3CCCD0C69}" type="sibTrans" cxnId="{EE0B1609-156B-4BD5-9C9D-84D9F25BDA62}">
      <dgm:prSet/>
      <dgm:spPr/>
      <dgm:t>
        <a:bodyPr/>
        <a:lstStyle/>
        <a:p>
          <a:endParaRPr lang="en-US"/>
        </a:p>
      </dgm:t>
    </dgm:pt>
    <dgm:pt modelId="{F458F1A8-28FE-4426-B89C-CD3B6D09BF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, pygame , OpenCV-python , TensorFlow.</a:t>
          </a:r>
        </a:p>
      </dgm:t>
    </dgm:pt>
    <dgm:pt modelId="{B0DC88D1-3F4B-40FE-92DF-E91FF431C30D}" type="parTrans" cxnId="{BBEC25F0-DC56-45D4-8472-4FEBE1B56ADE}">
      <dgm:prSet/>
      <dgm:spPr/>
      <dgm:t>
        <a:bodyPr/>
        <a:lstStyle/>
        <a:p>
          <a:endParaRPr lang="en-US"/>
        </a:p>
      </dgm:t>
    </dgm:pt>
    <dgm:pt modelId="{FDE7C902-F60D-4B33-9902-F883692A115D}" type="sibTrans" cxnId="{BBEC25F0-DC56-45D4-8472-4FEBE1B56ADE}">
      <dgm:prSet/>
      <dgm:spPr/>
      <dgm:t>
        <a:bodyPr/>
        <a:lstStyle/>
        <a:p>
          <a:endParaRPr lang="en-US"/>
        </a:p>
      </dgm:t>
    </dgm:pt>
    <dgm:pt modelId="{C35F08AD-FF03-46E2-BF0F-704D7AEF4C7F}" type="pres">
      <dgm:prSet presAssocID="{3995C4C4-6812-4275-A2A5-8070030BE819}" presName="root" presStyleCnt="0">
        <dgm:presLayoutVars>
          <dgm:dir/>
          <dgm:resizeHandles val="exact"/>
        </dgm:presLayoutVars>
      </dgm:prSet>
      <dgm:spPr/>
    </dgm:pt>
    <dgm:pt modelId="{9C347824-8684-42E1-986D-B52BD67324F2}" type="pres">
      <dgm:prSet presAssocID="{BE4D5749-F094-49B4-A48C-5974FDD48FE5}" presName="compNode" presStyleCnt="0"/>
      <dgm:spPr/>
    </dgm:pt>
    <dgm:pt modelId="{B48783CC-5387-4753-8694-4C6F7F121E9D}" type="pres">
      <dgm:prSet presAssocID="{BE4D5749-F094-49B4-A48C-5974FDD48FE5}" presName="bgRect" presStyleLbl="bgShp" presStyleIdx="0" presStyleCnt="2"/>
      <dgm:spPr/>
    </dgm:pt>
    <dgm:pt modelId="{61579CE7-1716-49F2-88A7-931D061BCB28}" type="pres">
      <dgm:prSet presAssocID="{BE4D5749-F094-49B4-A48C-5974FDD48FE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668A4B3-10FC-474E-9335-5EC16FB02A9E}" type="pres">
      <dgm:prSet presAssocID="{BE4D5749-F094-49B4-A48C-5974FDD48FE5}" presName="spaceRect" presStyleCnt="0"/>
      <dgm:spPr/>
    </dgm:pt>
    <dgm:pt modelId="{3F6C4D4A-25CA-4E14-A5EC-8AB977E24867}" type="pres">
      <dgm:prSet presAssocID="{BE4D5749-F094-49B4-A48C-5974FDD48FE5}" presName="parTx" presStyleLbl="revTx" presStyleIdx="0" presStyleCnt="2">
        <dgm:presLayoutVars>
          <dgm:chMax val="0"/>
          <dgm:chPref val="0"/>
        </dgm:presLayoutVars>
      </dgm:prSet>
      <dgm:spPr/>
    </dgm:pt>
    <dgm:pt modelId="{C442A73E-F65E-4E02-8BAA-8F03AE9CAC53}" type="pres">
      <dgm:prSet presAssocID="{11B901B3-45B7-40FD-AA1A-73D3CCCD0C69}" presName="sibTrans" presStyleCnt="0"/>
      <dgm:spPr/>
    </dgm:pt>
    <dgm:pt modelId="{59151ABB-5A38-458D-8ADE-68F5D2A55BED}" type="pres">
      <dgm:prSet presAssocID="{F458F1A8-28FE-4426-B89C-CD3B6D09BF54}" presName="compNode" presStyleCnt="0"/>
      <dgm:spPr/>
    </dgm:pt>
    <dgm:pt modelId="{0E748CDF-E316-4D3D-8D70-E9BD838BA986}" type="pres">
      <dgm:prSet presAssocID="{F458F1A8-28FE-4426-B89C-CD3B6D09BF54}" presName="bgRect" presStyleLbl="bgShp" presStyleIdx="1" presStyleCnt="2"/>
      <dgm:spPr/>
    </dgm:pt>
    <dgm:pt modelId="{C09F1D09-BFA4-4A97-948D-AB395F0766C0}" type="pres">
      <dgm:prSet presAssocID="{F458F1A8-28FE-4426-B89C-CD3B6D09BF5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269B60B-EF20-4819-8B0A-724D87CE2047}" type="pres">
      <dgm:prSet presAssocID="{F458F1A8-28FE-4426-B89C-CD3B6D09BF54}" presName="spaceRect" presStyleCnt="0"/>
      <dgm:spPr/>
    </dgm:pt>
    <dgm:pt modelId="{8703C36C-711C-4337-BAD7-C84EE25E3ADE}" type="pres">
      <dgm:prSet presAssocID="{F458F1A8-28FE-4426-B89C-CD3B6D09BF5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E0B1609-156B-4BD5-9C9D-84D9F25BDA62}" srcId="{3995C4C4-6812-4275-A2A5-8070030BE819}" destId="{BE4D5749-F094-49B4-A48C-5974FDD48FE5}" srcOrd="0" destOrd="0" parTransId="{480C7EB7-E254-4EB6-AEB4-82E7FA71A23B}" sibTransId="{11B901B3-45B7-40FD-AA1A-73D3CCCD0C69}"/>
    <dgm:cxn modelId="{3DD87890-F156-C641-9EB3-F7FD72DB0CC4}" type="presOf" srcId="{F458F1A8-28FE-4426-B89C-CD3B6D09BF54}" destId="{8703C36C-711C-4337-BAD7-C84EE25E3ADE}" srcOrd="0" destOrd="0" presId="urn:microsoft.com/office/officeart/2018/2/layout/IconVerticalSolidList"/>
    <dgm:cxn modelId="{B00D25BB-BDD0-DF43-8ABA-0115B1B0DC34}" type="presOf" srcId="{3995C4C4-6812-4275-A2A5-8070030BE819}" destId="{C35F08AD-FF03-46E2-BF0F-704D7AEF4C7F}" srcOrd="0" destOrd="0" presId="urn:microsoft.com/office/officeart/2018/2/layout/IconVerticalSolidList"/>
    <dgm:cxn modelId="{60E9DAD2-6903-3940-BB9D-B91FF304BEC6}" type="presOf" srcId="{BE4D5749-F094-49B4-A48C-5974FDD48FE5}" destId="{3F6C4D4A-25CA-4E14-A5EC-8AB977E24867}" srcOrd="0" destOrd="0" presId="urn:microsoft.com/office/officeart/2018/2/layout/IconVerticalSolidList"/>
    <dgm:cxn modelId="{BBEC25F0-DC56-45D4-8472-4FEBE1B56ADE}" srcId="{3995C4C4-6812-4275-A2A5-8070030BE819}" destId="{F458F1A8-28FE-4426-B89C-CD3B6D09BF54}" srcOrd="1" destOrd="0" parTransId="{B0DC88D1-3F4B-40FE-92DF-E91FF431C30D}" sibTransId="{FDE7C902-F60D-4B33-9902-F883692A115D}"/>
    <dgm:cxn modelId="{9E879935-EF9B-9B42-9E55-16683CF58D26}" type="presParOf" srcId="{C35F08AD-FF03-46E2-BF0F-704D7AEF4C7F}" destId="{9C347824-8684-42E1-986D-B52BD67324F2}" srcOrd="0" destOrd="0" presId="urn:microsoft.com/office/officeart/2018/2/layout/IconVerticalSolidList"/>
    <dgm:cxn modelId="{6191D730-A484-6547-90F5-7802381DAAC3}" type="presParOf" srcId="{9C347824-8684-42E1-986D-B52BD67324F2}" destId="{B48783CC-5387-4753-8694-4C6F7F121E9D}" srcOrd="0" destOrd="0" presId="urn:microsoft.com/office/officeart/2018/2/layout/IconVerticalSolidList"/>
    <dgm:cxn modelId="{940B3E44-2E52-A240-BD00-A8FA2A8703F5}" type="presParOf" srcId="{9C347824-8684-42E1-986D-B52BD67324F2}" destId="{61579CE7-1716-49F2-88A7-931D061BCB28}" srcOrd="1" destOrd="0" presId="urn:microsoft.com/office/officeart/2018/2/layout/IconVerticalSolidList"/>
    <dgm:cxn modelId="{DD3E85CC-57B6-4742-8195-12ABBCCAB372}" type="presParOf" srcId="{9C347824-8684-42E1-986D-B52BD67324F2}" destId="{0668A4B3-10FC-474E-9335-5EC16FB02A9E}" srcOrd="2" destOrd="0" presId="urn:microsoft.com/office/officeart/2018/2/layout/IconVerticalSolidList"/>
    <dgm:cxn modelId="{B5E616D4-678B-5040-808D-1C832FFC9504}" type="presParOf" srcId="{9C347824-8684-42E1-986D-B52BD67324F2}" destId="{3F6C4D4A-25CA-4E14-A5EC-8AB977E24867}" srcOrd="3" destOrd="0" presId="urn:microsoft.com/office/officeart/2018/2/layout/IconVerticalSolidList"/>
    <dgm:cxn modelId="{B5A9AC46-24F6-9748-AD18-A9B502A55991}" type="presParOf" srcId="{C35F08AD-FF03-46E2-BF0F-704D7AEF4C7F}" destId="{C442A73E-F65E-4E02-8BAA-8F03AE9CAC53}" srcOrd="1" destOrd="0" presId="urn:microsoft.com/office/officeart/2018/2/layout/IconVerticalSolidList"/>
    <dgm:cxn modelId="{C4564C63-40C5-5140-87A9-92F357D87855}" type="presParOf" srcId="{C35F08AD-FF03-46E2-BF0F-704D7AEF4C7F}" destId="{59151ABB-5A38-458D-8ADE-68F5D2A55BED}" srcOrd="2" destOrd="0" presId="urn:microsoft.com/office/officeart/2018/2/layout/IconVerticalSolidList"/>
    <dgm:cxn modelId="{816E2F29-0CCD-AB4C-A979-958D96DD080A}" type="presParOf" srcId="{59151ABB-5A38-458D-8ADE-68F5D2A55BED}" destId="{0E748CDF-E316-4D3D-8D70-E9BD838BA986}" srcOrd="0" destOrd="0" presId="urn:microsoft.com/office/officeart/2018/2/layout/IconVerticalSolidList"/>
    <dgm:cxn modelId="{A2D395CB-ACC8-B747-9A8A-C36EE2BA73E9}" type="presParOf" srcId="{59151ABB-5A38-458D-8ADE-68F5D2A55BED}" destId="{C09F1D09-BFA4-4A97-948D-AB395F0766C0}" srcOrd="1" destOrd="0" presId="urn:microsoft.com/office/officeart/2018/2/layout/IconVerticalSolidList"/>
    <dgm:cxn modelId="{4B460DFC-A0AA-2849-A6F7-7C9C5F0C3740}" type="presParOf" srcId="{59151ABB-5A38-458D-8ADE-68F5D2A55BED}" destId="{F269B60B-EF20-4819-8B0A-724D87CE2047}" srcOrd="2" destOrd="0" presId="urn:microsoft.com/office/officeart/2018/2/layout/IconVerticalSolidList"/>
    <dgm:cxn modelId="{4AB5EEF5-723A-8E43-BE35-5B9866C0E2E3}" type="presParOf" srcId="{59151ABB-5A38-458D-8ADE-68F5D2A55BED}" destId="{8703C36C-711C-4337-BAD7-C84EE25E3A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459D20-4CB3-4E74-9647-B89E309055A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13ED5-6BE3-41E6-A4B9-E4460275462D}">
      <dgm:prSet/>
      <dgm:spPr/>
      <dgm:t>
        <a:bodyPr/>
        <a:lstStyle/>
        <a:p>
          <a:r>
            <a:rPr lang="en-US"/>
            <a:t>Game files</a:t>
          </a:r>
        </a:p>
      </dgm:t>
    </dgm:pt>
    <dgm:pt modelId="{A5922486-16FA-49B4-BBD1-FE3AAFC538C7}" type="parTrans" cxnId="{8D93FD35-48F5-49AE-8572-F21429980EC0}">
      <dgm:prSet/>
      <dgm:spPr/>
      <dgm:t>
        <a:bodyPr/>
        <a:lstStyle/>
        <a:p>
          <a:endParaRPr lang="en-US"/>
        </a:p>
      </dgm:t>
    </dgm:pt>
    <dgm:pt modelId="{2A5BDF8A-6089-4067-B874-0049A28CD679}" type="sibTrans" cxnId="{8D93FD35-48F5-49AE-8572-F21429980EC0}">
      <dgm:prSet/>
      <dgm:spPr/>
      <dgm:t>
        <a:bodyPr/>
        <a:lstStyle/>
        <a:p>
          <a:endParaRPr lang="en-US"/>
        </a:p>
      </dgm:t>
    </dgm:pt>
    <dgm:pt modelId="{F3AEDBB3-54FD-47AC-BAAE-9EF7AFD3471A}">
      <dgm:prSet/>
      <dgm:spPr/>
      <dgm:t>
        <a:bodyPr/>
        <a:lstStyle/>
        <a:p>
          <a:r>
            <a:rPr lang="en-US" dirty="0"/>
            <a:t>DQN model</a:t>
          </a:r>
        </a:p>
      </dgm:t>
    </dgm:pt>
    <dgm:pt modelId="{E84D6B10-46E7-44A8-88E3-7142C8EF7BC1}" type="parTrans" cxnId="{F8BB14A7-9467-450A-AB1E-7DF5F77DF51F}">
      <dgm:prSet/>
      <dgm:spPr/>
      <dgm:t>
        <a:bodyPr/>
        <a:lstStyle/>
        <a:p>
          <a:endParaRPr lang="en-US"/>
        </a:p>
      </dgm:t>
    </dgm:pt>
    <dgm:pt modelId="{B517F8E0-5703-4E93-AD6B-C93022B64188}" type="sibTrans" cxnId="{F8BB14A7-9467-450A-AB1E-7DF5F77DF51F}">
      <dgm:prSet/>
      <dgm:spPr/>
      <dgm:t>
        <a:bodyPr/>
        <a:lstStyle/>
        <a:p>
          <a:endParaRPr lang="en-US"/>
        </a:p>
      </dgm:t>
    </dgm:pt>
    <dgm:pt modelId="{DF6482B5-60F1-1744-89DC-14BD7CD79D86}">
      <dgm:prSet/>
      <dgm:spPr/>
      <dgm:t>
        <a:bodyPr/>
        <a:lstStyle/>
        <a:p>
          <a:r>
            <a:rPr lang="en-US" dirty="0"/>
            <a:t>Environmental files</a:t>
          </a:r>
        </a:p>
      </dgm:t>
    </dgm:pt>
    <dgm:pt modelId="{BFC88108-545D-DA40-97AD-45E78C4FEB38}" type="parTrans" cxnId="{CCC19589-A50B-C949-BB82-C482EC1375B3}">
      <dgm:prSet/>
      <dgm:spPr/>
      <dgm:t>
        <a:bodyPr/>
        <a:lstStyle/>
        <a:p>
          <a:endParaRPr lang="en-US"/>
        </a:p>
      </dgm:t>
    </dgm:pt>
    <dgm:pt modelId="{75BA2D5F-6B71-724A-9AE6-1E3FAC116F5A}" type="sibTrans" cxnId="{CCC19589-A50B-C949-BB82-C482EC1375B3}">
      <dgm:prSet/>
      <dgm:spPr/>
      <dgm:t>
        <a:bodyPr/>
        <a:lstStyle/>
        <a:p>
          <a:endParaRPr lang="en-US"/>
        </a:p>
      </dgm:t>
    </dgm:pt>
    <dgm:pt modelId="{56966044-0E48-2F43-A74F-DC2DA5E0D0E5}" type="pres">
      <dgm:prSet presAssocID="{D0459D20-4CB3-4E74-9647-B89E309055A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1D54B-B0A3-894A-9D11-9F4EEC4D3E0D}" type="pres">
      <dgm:prSet presAssocID="{81713ED5-6BE3-41E6-A4B9-E4460275462D}" presName="hierRoot1" presStyleCnt="0"/>
      <dgm:spPr/>
    </dgm:pt>
    <dgm:pt modelId="{794D63FB-2E32-9148-8A0B-553D4A1AA507}" type="pres">
      <dgm:prSet presAssocID="{81713ED5-6BE3-41E6-A4B9-E4460275462D}" presName="composite" presStyleCnt="0"/>
      <dgm:spPr/>
    </dgm:pt>
    <dgm:pt modelId="{46D4F25E-2C5F-C54B-B859-1A2C8B3339FC}" type="pres">
      <dgm:prSet presAssocID="{81713ED5-6BE3-41E6-A4B9-E4460275462D}" presName="background" presStyleLbl="node0" presStyleIdx="0" presStyleCnt="3"/>
      <dgm:spPr/>
    </dgm:pt>
    <dgm:pt modelId="{90760917-9C5E-9845-A971-AF7C2DAA0EE2}" type="pres">
      <dgm:prSet presAssocID="{81713ED5-6BE3-41E6-A4B9-E4460275462D}" presName="text" presStyleLbl="fgAcc0" presStyleIdx="0" presStyleCnt="3">
        <dgm:presLayoutVars>
          <dgm:chPref val="3"/>
        </dgm:presLayoutVars>
      </dgm:prSet>
      <dgm:spPr/>
    </dgm:pt>
    <dgm:pt modelId="{552FDCC2-D6A4-8048-AA0B-8896077FD01F}" type="pres">
      <dgm:prSet presAssocID="{81713ED5-6BE3-41E6-A4B9-E4460275462D}" presName="hierChild2" presStyleCnt="0"/>
      <dgm:spPr/>
    </dgm:pt>
    <dgm:pt modelId="{59360923-4AD9-4A4C-BD28-4A00F943757E}" type="pres">
      <dgm:prSet presAssocID="{F3AEDBB3-54FD-47AC-BAAE-9EF7AFD3471A}" presName="hierRoot1" presStyleCnt="0"/>
      <dgm:spPr/>
    </dgm:pt>
    <dgm:pt modelId="{2A34AB97-0FAD-4146-90D5-C938FA82E36D}" type="pres">
      <dgm:prSet presAssocID="{F3AEDBB3-54FD-47AC-BAAE-9EF7AFD3471A}" presName="composite" presStyleCnt="0"/>
      <dgm:spPr/>
    </dgm:pt>
    <dgm:pt modelId="{6F76EC53-F659-7E4E-B0AB-53443D939786}" type="pres">
      <dgm:prSet presAssocID="{F3AEDBB3-54FD-47AC-BAAE-9EF7AFD3471A}" presName="background" presStyleLbl="node0" presStyleIdx="1" presStyleCnt="3"/>
      <dgm:spPr/>
    </dgm:pt>
    <dgm:pt modelId="{CEC28410-D0EE-9D42-BEC4-EC1AF575093F}" type="pres">
      <dgm:prSet presAssocID="{F3AEDBB3-54FD-47AC-BAAE-9EF7AFD3471A}" presName="text" presStyleLbl="fgAcc0" presStyleIdx="1" presStyleCnt="3">
        <dgm:presLayoutVars>
          <dgm:chPref val="3"/>
        </dgm:presLayoutVars>
      </dgm:prSet>
      <dgm:spPr/>
    </dgm:pt>
    <dgm:pt modelId="{16535998-8D0C-0D43-919D-718DC259EE7E}" type="pres">
      <dgm:prSet presAssocID="{F3AEDBB3-54FD-47AC-BAAE-9EF7AFD3471A}" presName="hierChild2" presStyleCnt="0"/>
      <dgm:spPr/>
    </dgm:pt>
    <dgm:pt modelId="{14F55BF8-7FFE-7943-BAD3-553DA5BB1816}" type="pres">
      <dgm:prSet presAssocID="{DF6482B5-60F1-1744-89DC-14BD7CD79D86}" presName="hierRoot1" presStyleCnt="0"/>
      <dgm:spPr/>
    </dgm:pt>
    <dgm:pt modelId="{76ED1AA7-9D70-2D46-AD37-975FEC9EAC40}" type="pres">
      <dgm:prSet presAssocID="{DF6482B5-60F1-1744-89DC-14BD7CD79D86}" presName="composite" presStyleCnt="0"/>
      <dgm:spPr/>
    </dgm:pt>
    <dgm:pt modelId="{731414B5-9840-8F46-8C7D-C4AE1372F185}" type="pres">
      <dgm:prSet presAssocID="{DF6482B5-60F1-1744-89DC-14BD7CD79D86}" presName="background" presStyleLbl="node0" presStyleIdx="2" presStyleCnt="3"/>
      <dgm:spPr/>
    </dgm:pt>
    <dgm:pt modelId="{80FCA3A4-EAE7-984C-9C0F-374E931E12AB}" type="pres">
      <dgm:prSet presAssocID="{DF6482B5-60F1-1744-89DC-14BD7CD79D86}" presName="text" presStyleLbl="fgAcc0" presStyleIdx="2" presStyleCnt="3">
        <dgm:presLayoutVars>
          <dgm:chPref val="3"/>
        </dgm:presLayoutVars>
      </dgm:prSet>
      <dgm:spPr/>
    </dgm:pt>
    <dgm:pt modelId="{AE53B8C9-0599-E146-9C8B-50246E4FE335}" type="pres">
      <dgm:prSet presAssocID="{DF6482B5-60F1-1744-89DC-14BD7CD79D86}" presName="hierChild2" presStyleCnt="0"/>
      <dgm:spPr/>
    </dgm:pt>
  </dgm:ptLst>
  <dgm:cxnLst>
    <dgm:cxn modelId="{8D93FD35-48F5-49AE-8572-F21429980EC0}" srcId="{D0459D20-4CB3-4E74-9647-B89E309055AD}" destId="{81713ED5-6BE3-41E6-A4B9-E4460275462D}" srcOrd="0" destOrd="0" parTransId="{A5922486-16FA-49B4-BBD1-FE3AAFC538C7}" sibTransId="{2A5BDF8A-6089-4067-B874-0049A28CD679}"/>
    <dgm:cxn modelId="{1F508337-12CC-E84E-BE5D-874BFC2695A5}" type="presOf" srcId="{D0459D20-4CB3-4E74-9647-B89E309055AD}" destId="{56966044-0E48-2F43-A74F-DC2DA5E0D0E5}" srcOrd="0" destOrd="0" presId="urn:microsoft.com/office/officeart/2005/8/layout/hierarchy1"/>
    <dgm:cxn modelId="{0969CE5F-71AA-804D-8822-39A3055EE223}" type="presOf" srcId="{F3AEDBB3-54FD-47AC-BAAE-9EF7AFD3471A}" destId="{CEC28410-D0EE-9D42-BEC4-EC1AF575093F}" srcOrd="0" destOrd="0" presId="urn:microsoft.com/office/officeart/2005/8/layout/hierarchy1"/>
    <dgm:cxn modelId="{CCC19589-A50B-C949-BB82-C482EC1375B3}" srcId="{D0459D20-4CB3-4E74-9647-B89E309055AD}" destId="{DF6482B5-60F1-1744-89DC-14BD7CD79D86}" srcOrd="2" destOrd="0" parTransId="{BFC88108-545D-DA40-97AD-45E78C4FEB38}" sibTransId="{75BA2D5F-6B71-724A-9AE6-1E3FAC116F5A}"/>
    <dgm:cxn modelId="{1ACE75A0-A037-8A4F-ACF3-A124D5CFF295}" type="presOf" srcId="{DF6482B5-60F1-1744-89DC-14BD7CD79D86}" destId="{80FCA3A4-EAE7-984C-9C0F-374E931E12AB}" srcOrd="0" destOrd="0" presId="urn:microsoft.com/office/officeart/2005/8/layout/hierarchy1"/>
    <dgm:cxn modelId="{F8BB14A7-9467-450A-AB1E-7DF5F77DF51F}" srcId="{D0459D20-4CB3-4E74-9647-B89E309055AD}" destId="{F3AEDBB3-54FD-47AC-BAAE-9EF7AFD3471A}" srcOrd="1" destOrd="0" parTransId="{E84D6B10-46E7-44A8-88E3-7142C8EF7BC1}" sibTransId="{B517F8E0-5703-4E93-AD6B-C93022B64188}"/>
    <dgm:cxn modelId="{3FF897DF-B2F8-B84D-BF73-B989CB15B8E3}" type="presOf" srcId="{81713ED5-6BE3-41E6-A4B9-E4460275462D}" destId="{90760917-9C5E-9845-A971-AF7C2DAA0EE2}" srcOrd="0" destOrd="0" presId="urn:microsoft.com/office/officeart/2005/8/layout/hierarchy1"/>
    <dgm:cxn modelId="{C98369F8-2BBA-8D49-AEAB-B4F895DEAD12}" type="presParOf" srcId="{56966044-0E48-2F43-A74F-DC2DA5E0D0E5}" destId="{9061D54B-B0A3-894A-9D11-9F4EEC4D3E0D}" srcOrd="0" destOrd="0" presId="urn:microsoft.com/office/officeart/2005/8/layout/hierarchy1"/>
    <dgm:cxn modelId="{48AEA917-FFA7-114C-B557-706E6D15EE54}" type="presParOf" srcId="{9061D54B-B0A3-894A-9D11-9F4EEC4D3E0D}" destId="{794D63FB-2E32-9148-8A0B-553D4A1AA507}" srcOrd="0" destOrd="0" presId="urn:microsoft.com/office/officeart/2005/8/layout/hierarchy1"/>
    <dgm:cxn modelId="{F47E3D1D-FCDE-6C45-AFF9-9121807531C0}" type="presParOf" srcId="{794D63FB-2E32-9148-8A0B-553D4A1AA507}" destId="{46D4F25E-2C5F-C54B-B859-1A2C8B3339FC}" srcOrd="0" destOrd="0" presId="urn:microsoft.com/office/officeart/2005/8/layout/hierarchy1"/>
    <dgm:cxn modelId="{93D2984F-F3E8-7E4E-97D1-77E06EDC379C}" type="presParOf" srcId="{794D63FB-2E32-9148-8A0B-553D4A1AA507}" destId="{90760917-9C5E-9845-A971-AF7C2DAA0EE2}" srcOrd="1" destOrd="0" presId="urn:microsoft.com/office/officeart/2005/8/layout/hierarchy1"/>
    <dgm:cxn modelId="{AD1164BC-2CBE-9F48-8DE5-39DB7EE10637}" type="presParOf" srcId="{9061D54B-B0A3-894A-9D11-9F4EEC4D3E0D}" destId="{552FDCC2-D6A4-8048-AA0B-8896077FD01F}" srcOrd="1" destOrd="0" presId="urn:microsoft.com/office/officeart/2005/8/layout/hierarchy1"/>
    <dgm:cxn modelId="{004FFC77-C1A1-6F42-8D5A-983D23E0AA48}" type="presParOf" srcId="{56966044-0E48-2F43-A74F-DC2DA5E0D0E5}" destId="{59360923-4AD9-4A4C-BD28-4A00F943757E}" srcOrd="1" destOrd="0" presId="urn:microsoft.com/office/officeart/2005/8/layout/hierarchy1"/>
    <dgm:cxn modelId="{FD281C3D-3443-1B4E-B9FA-52296D5D88EB}" type="presParOf" srcId="{59360923-4AD9-4A4C-BD28-4A00F943757E}" destId="{2A34AB97-0FAD-4146-90D5-C938FA82E36D}" srcOrd="0" destOrd="0" presId="urn:microsoft.com/office/officeart/2005/8/layout/hierarchy1"/>
    <dgm:cxn modelId="{C4C94A44-294F-A94B-B81C-65B5619BB268}" type="presParOf" srcId="{2A34AB97-0FAD-4146-90D5-C938FA82E36D}" destId="{6F76EC53-F659-7E4E-B0AB-53443D939786}" srcOrd="0" destOrd="0" presId="urn:microsoft.com/office/officeart/2005/8/layout/hierarchy1"/>
    <dgm:cxn modelId="{B27F2E5C-BDC7-CE43-8181-B78E94E48A1E}" type="presParOf" srcId="{2A34AB97-0FAD-4146-90D5-C938FA82E36D}" destId="{CEC28410-D0EE-9D42-BEC4-EC1AF575093F}" srcOrd="1" destOrd="0" presId="urn:microsoft.com/office/officeart/2005/8/layout/hierarchy1"/>
    <dgm:cxn modelId="{E47674BB-39A4-1F44-A11B-40ACD1C4AE23}" type="presParOf" srcId="{59360923-4AD9-4A4C-BD28-4A00F943757E}" destId="{16535998-8D0C-0D43-919D-718DC259EE7E}" srcOrd="1" destOrd="0" presId="urn:microsoft.com/office/officeart/2005/8/layout/hierarchy1"/>
    <dgm:cxn modelId="{BA3018D5-246D-5446-9380-F842B62E478D}" type="presParOf" srcId="{56966044-0E48-2F43-A74F-DC2DA5E0D0E5}" destId="{14F55BF8-7FFE-7943-BAD3-553DA5BB1816}" srcOrd="2" destOrd="0" presId="urn:microsoft.com/office/officeart/2005/8/layout/hierarchy1"/>
    <dgm:cxn modelId="{D938E843-888F-2E41-BE3F-304CDC7DC649}" type="presParOf" srcId="{14F55BF8-7FFE-7943-BAD3-553DA5BB1816}" destId="{76ED1AA7-9D70-2D46-AD37-975FEC9EAC40}" srcOrd="0" destOrd="0" presId="urn:microsoft.com/office/officeart/2005/8/layout/hierarchy1"/>
    <dgm:cxn modelId="{3C077E41-485D-A04D-9E34-82C5633ACD34}" type="presParOf" srcId="{76ED1AA7-9D70-2D46-AD37-975FEC9EAC40}" destId="{731414B5-9840-8F46-8C7D-C4AE1372F185}" srcOrd="0" destOrd="0" presId="urn:microsoft.com/office/officeart/2005/8/layout/hierarchy1"/>
    <dgm:cxn modelId="{DCBD7878-2148-4747-A92F-B6955DCA2010}" type="presParOf" srcId="{76ED1AA7-9D70-2D46-AD37-975FEC9EAC40}" destId="{80FCA3A4-EAE7-984C-9C0F-374E931E12AB}" srcOrd="1" destOrd="0" presId="urn:microsoft.com/office/officeart/2005/8/layout/hierarchy1"/>
    <dgm:cxn modelId="{D9A0A28D-FE4D-6547-A3D3-132979EE94AB}" type="presParOf" srcId="{14F55BF8-7FFE-7943-BAD3-553DA5BB1816}" destId="{AE53B8C9-0599-E146-9C8B-50246E4FE3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783CC-5387-4753-8694-4C6F7F121E9D}">
      <dsp:nvSpPr>
        <dsp:cNvPr id="0" name=""/>
        <dsp:cNvSpPr/>
      </dsp:nvSpPr>
      <dsp:spPr>
        <a:xfrm>
          <a:off x="0" y="935910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79CE7-1716-49F2-88A7-931D061BCB28}">
      <dsp:nvSpPr>
        <dsp:cNvPr id="0" name=""/>
        <dsp:cNvSpPr/>
      </dsp:nvSpPr>
      <dsp:spPr>
        <a:xfrm>
          <a:off x="522670" y="1324673"/>
          <a:ext cx="950309" cy="9503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C4D4A-25CA-4E14-A5EC-8AB977E24867}">
      <dsp:nvSpPr>
        <dsp:cNvPr id="0" name=""/>
        <dsp:cNvSpPr/>
      </dsp:nvSpPr>
      <dsp:spPr>
        <a:xfrm>
          <a:off x="1995649" y="935910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Tools &amp; Technologies used for this project are</a:t>
          </a:r>
        </a:p>
      </dsp:txBody>
      <dsp:txXfrm>
        <a:off x="1995649" y="935910"/>
        <a:ext cx="4378164" cy="1727835"/>
      </dsp:txXfrm>
    </dsp:sp>
    <dsp:sp modelId="{0E748CDF-E316-4D3D-8D70-E9BD838BA986}">
      <dsp:nvSpPr>
        <dsp:cNvPr id="0" name=""/>
        <dsp:cNvSpPr/>
      </dsp:nvSpPr>
      <dsp:spPr>
        <a:xfrm>
          <a:off x="0" y="3095704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F1D09-BFA4-4A97-948D-AB395F0766C0}">
      <dsp:nvSpPr>
        <dsp:cNvPr id="0" name=""/>
        <dsp:cNvSpPr/>
      </dsp:nvSpPr>
      <dsp:spPr>
        <a:xfrm>
          <a:off x="522670" y="3484467"/>
          <a:ext cx="950309" cy="9503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3C36C-711C-4337-BAD7-C84EE25E3ADE}">
      <dsp:nvSpPr>
        <dsp:cNvPr id="0" name=""/>
        <dsp:cNvSpPr/>
      </dsp:nvSpPr>
      <dsp:spPr>
        <a:xfrm>
          <a:off x="1995649" y="3095704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Python , pygame , OpenCV-python , TensorFlow.</a:t>
          </a:r>
        </a:p>
      </dsp:txBody>
      <dsp:txXfrm>
        <a:off x="1995649" y="3095704"/>
        <a:ext cx="4378164" cy="1727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4F25E-2C5F-C54B-B859-1A2C8B3339FC}">
      <dsp:nvSpPr>
        <dsp:cNvPr id="0" name=""/>
        <dsp:cNvSpPr/>
      </dsp:nvSpPr>
      <dsp:spPr>
        <a:xfrm>
          <a:off x="0" y="834864"/>
          <a:ext cx="3119139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60917-9C5E-9845-A971-AF7C2DAA0EE2}">
      <dsp:nvSpPr>
        <dsp:cNvPr id="0" name=""/>
        <dsp:cNvSpPr/>
      </dsp:nvSpPr>
      <dsp:spPr>
        <a:xfrm>
          <a:off x="346571" y="1164106"/>
          <a:ext cx="3119139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Game files</a:t>
          </a:r>
        </a:p>
      </dsp:txBody>
      <dsp:txXfrm>
        <a:off x="404582" y="1222117"/>
        <a:ext cx="3003117" cy="1864631"/>
      </dsp:txXfrm>
    </dsp:sp>
    <dsp:sp modelId="{6F76EC53-F659-7E4E-B0AB-53443D939786}">
      <dsp:nvSpPr>
        <dsp:cNvPr id="0" name=""/>
        <dsp:cNvSpPr/>
      </dsp:nvSpPr>
      <dsp:spPr>
        <a:xfrm>
          <a:off x="3812281" y="834864"/>
          <a:ext cx="3119139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28410-D0EE-9D42-BEC4-EC1AF575093F}">
      <dsp:nvSpPr>
        <dsp:cNvPr id="0" name=""/>
        <dsp:cNvSpPr/>
      </dsp:nvSpPr>
      <dsp:spPr>
        <a:xfrm>
          <a:off x="4158852" y="1164106"/>
          <a:ext cx="3119139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DQN model</a:t>
          </a:r>
        </a:p>
      </dsp:txBody>
      <dsp:txXfrm>
        <a:off x="4216863" y="1222117"/>
        <a:ext cx="3003117" cy="1864631"/>
      </dsp:txXfrm>
    </dsp:sp>
    <dsp:sp modelId="{731414B5-9840-8F46-8C7D-C4AE1372F185}">
      <dsp:nvSpPr>
        <dsp:cNvPr id="0" name=""/>
        <dsp:cNvSpPr/>
      </dsp:nvSpPr>
      <dsp:spPr>
        <a:xfrm>
          <a:off x="7624563" y="834864"/>
          <a:ext cx="3119139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CA3A4-EAE7-984C-9C0F-374E931E12AB}">
      <dsp:nvSpPr>
        <dsp:cNvPr id="0" name=""/>
        <dsp:cNvSpPr/>
      </dsp:nvSpPr>
      <dsp:spPr>
        <a:xfrm>
          <a:off x="7971134" y="1164106"/>
          <a:ext cx="3119139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Environmental files</a:t>
          </a:r>
        </a:p>
      </dsp:txBody>
      <dsp:txXfrm>
        <a:off x="8029145" y="1222117"/>
        <a:ext cx="3003117" cy="1864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75AF6-C077-D64E-95B4-9E3F259913D8}" type="datetimeFigureOut">
              <a:rPr lang="en-US" smtClean="0"/>
              <a:t>4/10/21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6369C-8D55-324A-B714-38D139683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13EF-011C-9E4A-A1EE-018ED825A871}" type="datetime2">
              <a:rPr lang="en-US" smtClean="0"/>
              <a:t>Saturday, April 10,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123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9DD7-7CF6-1749-AF9E-C58EC99FFC15}" type="datetime2">
              <a:rPr lang="en-US" smtClean="0"/>
              <a:t>Saturday, April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6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5105-FCC0-B744-9664-D03D69FD3A61}" type="datetime2">
              <a:rPr lang="en-US" smtClean="0"/>
              <a:t>Saturday, April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D8B4-2FE7-CB46-B6B4-4B3D08F74B36}" type="datetime2">
              <a:rPr lang="en-US" smtClean="0"/>
              <a:t>Saturday, April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0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C7BD-D5B9-9D41-8DE5-4A8596AE03B5}" type="datetime2">
              <a:rPr lang="en-US" smtClean="0"/>
              <a:t>Saturday, April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6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F652-6B34-8C42-924E-45C3E403FCC3}" type="datetime2">
              <a:rPr lang="en-US" smtClean="0"/>
              <a:t>Saturday, April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8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970F-0EBE-264A-81FD-ACD57E48D16E}" type="datetime2">
              <a:rPr lang="en-US" smtClean="0"/>
              <a:t>Saturday, April 10,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7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7A44-A1DF-3C44-95BA-2C7ABBFBE645}" type="datetime2">
              <a:rPr lang="en-US" smtClean="0"/>
              <a:t>Saturday, April 10,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67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87D9-204A-EB44-8EB8-F918D3CDCD28}" type="datetime2">
              <a:rPr lang="en-US" smtClean="0"/>
              <a:t>Saturday, April 10,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52BA-19A6-124C-854F-C301B0AED54C}" type="datetime2">
              <a:rPr lang="en-US" smtClean="0"/>
              <a:t>Saturday, April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76A8-FE43-4B40-890F-0761FCD468AB}" type="datetime2">
              <a:rPr lang="en-US" smtClean="0"/>
              <a:t>Saturday, April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1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DDCE39E-570F-EE40-BD70-00FA0F1C4AA0}" type="datetime2">
              <a:rPr lang="en-US" smtClean="0"/>
              <a:t>Saturday, April 10,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72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81" r:id="rId6"/>
    <p:sldLayoutId id="2147483876" r:id="rId7"/>
    <p:sldLayoutId id="2147483877" r:id="rId8"/>
    <p:sldLayoutId id="2147483878" r:id="rId9"/>
    <p:sldLayoutId id="2147483880" r:id="rId10"/>
    <p:sldLayoutId id="21474838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F81FF-6209-774E-8FEC-406BFD745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114" y="3636450"/>
            <a:ext cx="6418438" cy="2770717"/>
          </a:xfrm>
        </p:spPr>
        <p:txBody>
          <a:bodyPr>
            <a:normAutofit fontScale="47500" lnSpcReduction="20000"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6000" dirty="0">
                <a:solidFill>
                  <a:srgbClr val="0070C0">
                    <a:alpha val="8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VAHID BEHZAD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(Assistant Professor)</a:t>
            </a:r>
          </a:p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  <a:endParaRPr lang="en-US" sz="60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  <a:p>
            <a:r>
              <a:rPr lang="en-US" sz="60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PRANAY REDDY </a:t>
            </a:r>
          </a:p>
          <a:p>
            <a:r>
              <a:rPr lang="en-US" sz="60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SIVA RAMA KRISHNA</a:t>
            </a:r>
          </a:p>
        </p:txBody>
      </p:sp>
      <p:pic>
        <p:nvPicPr>
          <p:cNvPr id="4" name="Picture 3" descr="Worn concrete wall texture background with paint partly faded  in blackwhite">
            <a:extLst>
              <a:ext uri="{FF2B5EF4-FFF2-40B4-BE49-F238E27FC236}">
                <a16:creationId xmlns:a16="http://schemas.microsoft.com/office/drawing/2014/main" id="{ED1E5D58-5E97-49EF-8871-244022FD3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49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phic 11" descr="Dove with solid fill">
            <a:extLst>
              <a:ext uri="{FF2B5EF4-FFF2-40B4-BE49-F238E27FC236}">
                <a16:creationId xmlns:a16="http://schemas.microsoft.com/office/drawing/2014/main" id="{2268624D-1E07-BA41-ACAE-2C0F8077D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043" y="2235861"/>
            <a:ext cx="1588296" cy="1588296"/>
          </a:xfrm>
          <a:prstGeom prst="rect">
            <a:avLst/>
          </a:prstGeom>
          <a:effectLst>
            <a:glow rad="215900">
              <a:schemeClr val="tx1">
                <a:alpha val="40000"/>
              </a:schemeClr>
            </a:glow>
            <a:reflection blurRad="25400" stA="45000" endPos="65000" dist="25400" dir="5400000" sy="-100000" algn="bl" rotWithShape="0"/>
          </a:effectLst>
          <a:scene3d>
            <a:camera prst="orthographicFront">
              <a:rot lat="1800000" lon="1200000" rev="1800000"/>
            </a:camera>
            <a:lightRig rig="threePt" dir="t"/>
          </a:scene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0561BB-D19B-1C4F-A157-3165DF1D2A3A}"/>
              </a:ext>
            </a:extLst>
          </p:cNvPr>
          <p:cNvSpPr txBox="1"/>
          <p:nvPr/>
        </p:nvSpPr>
        <p:spPr>
          <a:xfrm>
            <a:off x="379390" y="737211"/>
            <a:ext cx="53927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Deep Reinforcement Learning on How To Play Flappy Bird.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9723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D9134-13ED-F349-A8BF-24AE84B2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PROJECT OBJECTIVE: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D592-7F27-0B44-A664-E4A7DC13B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5418772" cy="3040458"/>
          </a:xfrm>
        </p:spPr>
        <p:txBody>
          <a:bodyPr anchor="t">
            <a:normAutofit/>
          </a:bodyPr>
          <a:lstStyle/>
          <a:p>
            <a:r>
              <a:rPr lang="en-US" sz="2800" dirty="0"/>
              <a:t>The project goal is to learn a policy to have an agent successfully play the game Flappy Bird.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0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731F7-181E-6144-9F62-6096BF35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APPROACH: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10E269-7C1A-4041-96D6-EA6E7B41D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379593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64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26C3-3FAC-4241-9A0E-E47F644A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DELIVERABLES: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EC89F5-C348-4F52-A5F8-B75EFEA3F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747980"/>
              </p:ext>
            </p:extLst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867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: Shape 6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Oval 6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Oval 6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7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95" name="Rectangle 7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8A247-CD06-3544-AF68-2C3CD257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C39C1-44AA-2440-9498-57E91E68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950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Using Game score while  on DQN</a:t>
            </a:r>
          </a:p>
        </p:txBody>
      </p:sp>
      <p:pic>
        <p:nvPicPr>
          <p:cNvPr id="96" name="Graphic 59" descr="Bats">
            <a:extLst>
              <a:ext uri="{FF2B5EF4-FFF2-40B4-BE49-F238E27FC236}">
                <a16:creationId xmlns:a16="http://schemas.microsoft.com/office/drawing/2014/main" id="{23F78D52-B311-490C-A1D1-5415EC1F8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63" y="878681"/>
            <a:ext cx="5102225" cy="5102225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72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2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2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3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4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8" name="Rectangle 3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DC0F3D-DDD7-EF48-AB67-B66EF1E7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THANK YOU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9BA41A4-19EA-4AC6-8563-5B323ABD1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939" y="549275"/>
            <a:ext cx="5761037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07333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1696</TotalTime>
  <Words>87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Sitka Heading</vt:lpstr>
      <vt:lpstr>Source Sans Pro</vt:lpstr>
      <vt:lpstr>Times New Roman</vt:lpstr>
      <vt:lpstr>3DFloatVTI</vt:lpstr>
      <vt:lpstr>PowerPoint Presentation</vt:lpstr>
      <vt:lpstr>PROJECT OBJECTIVE:</vt:lpstr>
      <vt:lpstr>APPROACH:</vt:lpstr>
      <vt:lpstr>DELIVERABLES:</vt:lpstr>
      <vt:lpstr>EVALUATION: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Kambuluri, Siva Rama Krishna</dc:creator>
  <cp:lastModifiedBy>Kambuluri, Siva Rama Krishna</cp:lastModifiedBy>
  <cp:revision>12</cp:revision>
  <dcterms:created xsi:type="dcterms:W3CDTF">2021-04-09T14:36:11Z</dcterms:created>
  <dcterms:modified xsi:type="dcterms:W3CDTF">2021-04-10T18:53:06Z</dcterms:modified>
</cp:coreProperties>
</file>