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5" r:id="rId13"/>
    <p:sldId id="266" r:id="rId14"/>
  </p:sldIdLst>
  <p:sldSz cx="6858000" cy="51435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6" userDrawn="1">
          <p15:clr>
            <a:srgbClr val="A4A3A4"/>
          </p15:clr>
        </p15:guide>
        <p15:guide id="2" orient="horz" pos="553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5" pos="2205" userDrawn="1">
          <p15:clr>
            <a:srgbClr val="A4A3A4"/>
          </p15:clr>
        </p15:guide>
        <p15:guide id="6" pos="2124" userDrawn="1">
          <p15:clr>
            <a:srgbClr val="A4A3A4"/>
          </p15:clr>
        </p15:guide>
        <p15:guide id="7" pos="4154" userDrawn="1">
          <p15:clr>
            <a:srgbClr val="A4A3A4"/>
          </p15:clr>
        </p15:guide>
        <p15:guide id="8" pos="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31" y="77"/>
      </p:cViewPr>
      <p:guideLst>
        <p:guide orient="horz" pos="1686"/>
        <p:guide orient="horz" pos="553"/>
        <p:guide orient="horz" pos="1800"/>
        <p:guide orient="horz" pos="2934"/>
        <p:guide pos="2205"/>
        <p:guide pos="2124"/>
        <p:guide pos="4154"/>
        <p:guide pos="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25.12.2022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360363"/>
            <a:ext cx="4592638" cy="34432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1123950" y="360363"/>
            <a:ext cx="4592638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999" y="1484884"/>
            <a:ext cx="6318000" cy="105798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2700" cy="3599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99" y="2729931"/>
            <a:ext cx="6318000" cy="252000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" y="438150"/>
            <a:ext cx="648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011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002"/>
            <a:ext cx="6858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/>
        </p:nvSpPr>
        <p:spPr bwMode="auto">
          <a:xfrm>
            <a:off x="-1641655" y="0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675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/>
        </p:nvSpPr>
        <p:spPr bwMode="auto">
          <a:xfrm>
            <a:off x="-1641655" y="2403945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75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9833475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73377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7186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0002" y="4722301"/>
            <a:ext cx="6318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black">
            <a:xfrm>
              <a:off x="7607032" y="4909877"/>
              <a:ext cx="900000" cy="6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45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391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3001" y="4890652"/>
            <a:ext cx="13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270001" y="324642"/>
            <a:ext cx="959711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54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69999" y="1338593"/>
            <a:ext cx="6318000" cy="4616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225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Rechteck 15">
            <a:extLst>
              <a:ext uri="{FF2B5EF4-FFF2-40B4-BE49-F238E27FC236}">
                <a16:creationId xmlns:a16="http://schemas.microsoft.com/office/drawing/2014/main" id="{C4C2D184-E1A8-47F6-B4B8-02A159C0EC05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3" name="Textfeld 12" descr="NovaPathClassification">
            <a:extLst>
              <a:ext uri="{FF2B5EF4-FFF2-40B4-BE49-F238E27FC236}">
                <a16:creationId xmlns:a16="http://schemas.microsoft.com/office/drawing/2014/main" id="{484B20F2-983A-4583-8F30-DAE5CF41230C}"/>
              </a:ext>
            </a:extLst>
          </p:cNvPr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6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270000" y="438150"/>
            <a:ext cx="5029942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7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7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7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391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3001" y="4890652"/>
            <a:ext cx="13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70002" y="4722301"/>
            <a:ext cx="6318000" cy="366353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/>
          </p:nvSpPr>
          <p:spPr bwMode="black">
            <a:xfrm>
              <a:off x="7607032" y="4909877"/>
              <a:ext cx="900000" cy="6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45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0" name="Rechteck 8">
            <a:extLst>
              <a:ext uri="{FF2B5EF4-FFF2-40B4-BE49-F238E27FC236}">
                <a16:creationId xmlns:a16="http://schemas.microsoft.com/office/drawing/2014/main" id="{47FFAB0B-88CA-4B8E-8A84-8CD9600DB3F4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1" name="Gruppieren 15">
            <a:extLst>
              <a:ext uri="{FF2B5EF4-FFF2-40B4-BE49-F238E27FC236}">
                <a16:creationId xmlns:a16="http://schemas.microsoft.com/office/drawing/2014/main" id="{874B0E8E-022E-4F14-BAC2-B84211084166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0F129630-D0BF-4B22-9DFD-4720CA1F376D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9">
              <a:extLst>
                <a:ext uri="{FF2B5EF4-FFF2-40B4-BE49-F238E27FC236}">
                  <a16:creationId xmlns:a16="http://schemas.microsoft.com/office/drawing/2014/main" id="{25FD7063-6ABC-4581-9436-ABA7AE409C0D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20">
              <a:extLst>
                <a:ext uri="{FF2B5EF4-FFF2-40B4-BE49-F238E27FC236}">
                  <a16:creationId xmlns:a16="http://schemas.microsoft.com/office/drawing/2014/main" id="{2DBC2307-C079-4B1E-B6FD-A379BD25E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Textfeld 10" descr="NovaPathClassification">
            <a:extLst>
              <a:ext uri="{FF2B5EF4-FFF2-40B4-BE49-F238E27FC236}">
                <a16:creationId xmlns:a16="http://schemas.microsoft.com/office/drawing/2014/main" id="{96433299-5208-43F1-856B-2200965FE77A}"/>
              </a:ext>
            </a:extLst>
          </p:cNvPr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8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70002" y="4722301"/>
            <a:ext cx="6318000" cy="366353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black">
            <a:xfrm>
              <a:off x="7607032" y="4909877"/>
              <a:ext cx="900000" cy="6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45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1004" y="-15354"/>
            <a:ext cx="2079000" cy="19434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de-DE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32829" y="2131175"/>
            <a:ext cx="2079000" cy="1727467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en-US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7160D87C-9C95-4890-B596-83472A67793E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5" name="Gruppieren 7">
            <a:extLst>
              <a:ext uri="{FF2B5EF4-FFF2-40B4-BE49-F238E27FC236}">
                <a16:creationId xmlns:a16="http://schemas.microsoft.com/office/drawing/2014/main" id="{EC6597CA-AE84-44D4-AC76-77292074FC63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249E17E3-A916-49BF-BBF1-69C85204BC7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9">
              <a:extLst>
                <a:ext uri="{FF2B5EF4-FFF2-40B4-BE49-F238E27FC236}">
                  <a16:creationId xmlns:a16="http://schemas.microsoft.com/office/drawing/2014/main" id="{15846816-4EFF-40D4-B32D-A13C1B2D3D9A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0">
              <a:extLst>
                <a:ext uri="{FF2B5EF4-FFF2-40B4-BE49-F238E27FC236}">
                  <a16:creationId xmlns:a16="http://schemas.microsoft.com/office/drawing/2014/main" id="{7A5950E1-432D-4A04-B35D-28C696DC9E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9" name="Textfeld 14" descr="NovaPathClassification">
            <a:extLst>
              <a:ext uri="{FF2B5EF4-FFF2-40B4-BE49-F238E27FC236}">
                <a16:creationId xmlns:a16="http://schemas.microsoft.com/office/drawing/2014/main" id="{7A3B0E97-F294-4CDF-9C76-DD1806F2B00F}"/>
              </a:ext>
            </a:extLst>
          </p:cNvPr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270002" y="4722301"/>
            <a:ext cx="6318000" cy="366353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black">
            <a:xfrm>
              <a:off x="7607032" y="4909877"/>
              <a:ext cx="900000" cy="6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45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3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1004" y="-15354"/>
            <a:ext cx="2079000" cy="19434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de-DE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4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32829" y="2131175"/>
            <a:ext cx="2079000" cy="1727467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en-US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1067F1A3-CF90-4764-B1C1-FC0A68AE28EB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5" name="Gruppieren 6">
            <a:extLst>
              <a:ext uri="{FF2B5EF4-FFF2-40B4-BE49-F238E27FC236}">
                <a16:creationId xmlns:a16="http://schemas.microsoft.com/office/drawing/2014/main" id="{3E2EEE42-6BE8-420F-8339-6C59CBFDEDEC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6C749892-0F16-45CD-99DA-67DA065AB27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8">
              <a:extLst>
                <a:ext uri="{FF2B5EF4-FFF2-40B4-BE49-F238E27FC236}">
                  <a16:creationId xmlns:a16="http://schemas.microsoft.com/office/drawing/2014/main" id="{1286CB3D-3AC3-4602-8D69-B4CBA860D562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9">
              <a:extLst>
                <a:ext uri="{FF2B5EF4-FFF2-40B4-BE49-F238E27FC236}">
                  <a16:creationId xmlns:a16="http://schemas.microsoft.com/office/drawing/2014/main" id="{D5CD004A-96AD-4893-B79A-8FE7C51486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9" name="Textfeld 14" descr="NovaPathClassification">
            <a:extLst>
              <a:ext uri="{FF2B5EF4-FFF2-40B4-BE49-F238E27FC236}">
                <a16:creationId xmlns:a16="http://schemas.microsoft.com/office/drawing/2014/main" id="{05581E77-66D2-4A6F-AC21-B4254EF726EC}"/>
              </a:ext>
            </a:extLst>
          </p:cNvPr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1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70002" y="4722301"/>
            <a:ext cx="6318000" cy="366353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black">
            <a:xfrm>
              <a:off x="7607032" y="4909877"/>
              <a:ext cx="900000" cy="6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45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2" name="tk_24">
            <a:extLst>
              <a:ext uri="{FF2B5EF4-FFF2-40B4-BE49-F238E27FC236}">
                <a16:creationId xmlns:a16="http://schemas.microsoft.com/office/drawing/2014/main" id="{7610BEED-2F24-48E1-A70F-D1C9CF3B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1004" y="-15354"/>
            <a:ext cx="2079000" cy="1943400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Wichtiger Hinweis: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Wir empfehlen, die blauen Folien nur für Showpräsentationen, Pressekonferenzen etc. zu verwenden.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de-DE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Bitten beachten Sie, dass die Funktion „Design Check“ vom 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</a:p>
        </p:txBody>
      </p:sp>
      <p:sp>
        <p:nvSpPr>
          <p:cNvPr id="13" name="tk_24">
            <a:extLst>
              <a:ext uri="{FF2B5EF4-FFF2-40B4-BE49-F238E27FC236}">
                <a16:creationId xmlns:a16="http://schemas.microsoft.com/office/drawing/2014/main" id="{F7A1DB43-311A-4571-A21A-0F7BD089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32829" y="2131175"/>
            <a:ext cx="2079000" cy="1727467"/>
          </a:xfrm>
          <a:prstGeom prst="rect">
            <a:avLst/>
          </a:prstGeom>
          <a:solidFill>
            <a:srgbClr val="DD0C29"/>
          </a:solidFill>
          <a:ln>
            <a:noFill/>
          </a:ln>
          <a:effectLst/>
        </p:spPr>
        <p:txBody>
          <a:bodyPr lIns="67500" tIns="67500" rIns="67500" bIns="67500" anchor="ctr"/>
          <a:lstStyle/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Important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de-DE" sz="900" b="1" dirty="0" err="1">
                <a:solidFill>
                  <a:schemeClr val="bg1"/>
                </a:solidFill>
                <a:latin typeface="Tahoma" panose="020B0604030504040204" pitchFamily="34" charset="0"/>
              </a:rPr>
              <a:t>note</a:t>
            </a:r>
            <a:r>
              <a:rPr lang="de-DE" sz="900" b="1" dirty="0">
                <a:solidFill>
                  <a:schemeClr val="bg1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We recommend to use the blue slides only</a:t>
            </a:r>
            <a:b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</a:b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for show presentations, press conferences etc.</a:t>
            </a: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endParaRPr lang="en-US" sz="675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>
              <a:spcAft>
                <a:spcPts val="225"/>
              </a:spcAft>
              <a:buClr>
                <a:srgbClr val="00ABE7"/>
              </a:buClr>
              <a:buSzPct val="100000"/>
            </a:pP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Please note that the function “Design Check” of </a:t>
            </a:r>
            <a:r>
              <a:rPr lang="de-DE" sz="675" dirty="0">
                <a:solidFill>
                  <a:schemeClr val="bg1"/>
                </a:solidFill>
                <a:latin typeface="Tahoma" panose="020B0604030504040204" pitchFamily="34" charset="0"/>
              </a:rPr>
              <a:t>Corporate </a:t>
            </a:r>
            <a:r>
              <a:rPr lang="de-DE" sz="675" dirty="0" err="1">
                <a:solidFill>
                  <a:schemeClr val="bg1"/>
                </a:solidFill>
                <a:latin typeface="Tahoma" panose="020B0604030504040204" pitchFamily="34" charset="0"/>
              </a:rPr>
              <a:t>Presenter</a:t>
            </a:r>
            <a:r>
              <a:rPr lang="en-US" sz="675" dirty="0">
                <a:solidFill>
                  <a:schemeClr val="bg1"/>
                </a:solidFill>
                <a:latin typeface="Tahoma" panose="020B0604030504040204" pitchFamily="34" charset="0"/>
              </a:rPr>
              <a:t> cannot do a correct check of the blue slides. So please ignore the comments of the service for your blue slides and do not make the adjustments for the blue slides.</a:t>
            </a: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F7076451-1E0F-4822-B001-42DE9F8957EE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5">
            <a:extLst>
              <a:ext uri="{FF2B5EF4-FFF2-40B4-BE49-F238E27FC236}">
                <a16:creationId xmlns:a16="http://schemas.microsoft.com/office/drawing/2014/main" id="{6A9EE914-630A-4B76-88CF-B441CA97C8DA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303BFD84-C48E-4987-B233-69B3E0314BDB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074934F4-72E3-4B0B-A3BE-067AE8F83CB5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8">
              <a:extLst>
                <a:ext uri="{FF2B5EF4-FFF2-40B4-BE49-F238E27FC236}">
                  <a16:creationId xmlns:a16="http://schemas.microsoft.com/office/drawing/2014/main" id="{33665BCF-D077-4DBF-A11E-EF3866C194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8" name="Textfeld 13" descr="NovaPathClassification">
            <a:extLst>
              <a:ext uri="{FF2B5EF4-FFF2-40B4-BE49-F238E27FC236}">
                <a16:creationId xmlns:a16="http://schemas.microsoft.com/office/drawing/2014/main" id="{EA45D91D-CFDC-467E-B193-A057C339D724}"/>
              </a:ext>
            </a:extLst>
          </p:cNvPr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59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004" y="864002"/>
            <a:ext cx="3092053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4" y="864003"/>
            <a:ext cx="3092053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67935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3" y="863999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003" y="2844000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003" y="2844000"/>
            <a:ext cx="3092053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3" y="863999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4000"/>
            <a:ext cx="1485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2"/>
            <a:ext cx="1485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3999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1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003" y="2844557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7056" y="2844557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0003" y="2843999"/>
            <a:ext cx="3092053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3999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1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270002" y="4104169"/>
            <a:ext cx="6318000" cy="53983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4002"/>
            <a:ext cx="6318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6"/>
            <a:ext cx="3092053" cy="9887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274613" y="1584945"/>
            <a:ext cx="3092053" cy="3059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270004" y="1334740"/>
            <a:ext cx="3092053" cy="525401"/>
            <a:chOff x="360004" y="1268893"/>
            <a:chExt cx="4122737" cy="525564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525564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004" y="1853628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004" y="2243621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0004" y="2804160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004" y="3194154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004" y="3775158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0004" y="4144688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95822" y="143957"/>
            <a:ext cx="3091500" cy="450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391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3001" y="4890652"/>
            <a:ext cx="13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270002" y="324642"/>
            <a:ext cx="959711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69999" y="1338594"/>
            <a:ext cx="6318000" cy="4616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270001" y="438150"/>
            <a:ext cx="5029942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391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3001" y="4890652"/>
            <a:ext cx="135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4701956" y="4887949"/>
            <a:ext cx="94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4" y="864003"/>
            <a:ext cx="3092053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6"/>
            <a:ext cx="6318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003" y="864002"/>
            <a:ext cx="3092053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13277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3" y="863999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003" y="2844000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0003" y="2844000"/>
            <a:ext cx="3092053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3" y="863999"/>
            <a:ext cx="3092053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4000"/>
            <a:ext cx="1485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2"/>
            <a:ext cx="1485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3999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1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003" y="2844557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7056" y="2844557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0003" y="2843999"/>
            <a:ext cx="3092053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864002"/>
            <a:ext cx="30915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3999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77056" y="864001"/>
            <a:ext cx="1485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7"/>
            <a:ext cx="6318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270002" y="4104169"/>
            <a:ext cx="6318000" cy="5398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002" y="864002"/>
            <a:ext cx="6318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6858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270002" y="4722302"/>
            <a:ext cx="6318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46998"/>
              <a:ext cx="900000" cy="195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3" y="143956"/>
            <a:ext cx="3092053" cy="988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3495822" y="143958"/>
            <a:ext cx="3091500" cy="450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274613" y="1584945"/>
            <a:ext cx="3092053" cy="30590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270004" y="1334740"/>
            <a:ext cx="3092053" cy="525401"/>
            <a:chOff x="360004" y="1268893"/>
            <a:chExt cx="4122737" cy="525564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525564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004" y="1853628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004" y="2243621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0004" y="2804160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004" y="3194154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004" y="3775158"/>
            <a:ext cx="3092053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0004" y="4144688"/>
            <a:ext cx="3092053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270001" y="864002"/>
            <a:ext cx="2025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2416502" y="864002"/>
            <a:ext cx="2025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4563002" y="864002"/>
            <a:ext cx="2025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8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270002" y="863999"/>
            <a:ext cx="3092053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495271" y="864000"/>
            <a:ext cx="3092053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270002" y="2844000"/>
            <a:ext cx="3092053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495271" y="2844000"/>
            <a:ext cx="3092053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3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270001" y="864000"/>
            <a:ext cx="2025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2416502" y="864000"/>
            <a:ext cx="2025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4563002" y="864000"/>
            <a:ext cx="2025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270001" y="2844000"/>
            <a:ext cx="2025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2416502" y="2843777"/>
            <a:ext cx="2025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4563002" y="2843777"/>
            <a:ext cx="2025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7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55613" y="4707947"/>
            <a:ext cx="3457775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93" tIns="67493" rIns="67493" bIns="67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274"/>
              </a:lnSpc>
              <a:spcBef>
                <a:spcPts val="630"/>
              </a:spcBef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2" y="143999"/>
            <a:ext cx="3091500" cy="1008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2673000" cy="10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270002" y="1403999"/>
            <a:ext cx="3092053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495822" y="0"/>
            <a:ext cx="3362178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 Verbindung 8"/>
          <p:cNvCxnSpPr/>
          <p:nvPr/>
        </p:nvCxnSpPr>
        <p:spPr>
          <a:xfrm>
            <a:off x="270003" y="4722301"/>
            <a:ext cx="3092053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/>
        </p:nvSpPr>
        <p:spPr bwMode="auto">
          <a:xfrm>
            <a:off x="-1641655" y="0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675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/>
        </p:nvSpPr>
        <p:spPr bwMode="auto">
          <a:xfrm>
            <a:off x="-1641655" y="2403945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75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39749315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5613" y="4707947"/>
            <a:ext cx="3457775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93" tIns="67493" rIns="67493" bIns="67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274"/>
              </a:lnSpc>
              <a:spcBef>
                <a:spcPts val="630"/>
              </a:spcBef>
              <a:spcAft>
                <a:spcPct val="0"/>
              </a:spcAft>
            </a:pPr>
            <a:endParaRPr lang="de-DE" sz="9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272" y="143999"/>
            <a:ext cx="3091500" cy="1008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697043" y="4890652"/>
            <a:ext cx="2672426" cy="10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270002" y="1403999"/>
            <a:ext cx="3092053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3495822" y="2"/>
            <a:ext cx="3362178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3495822" y="2574002"/>
            <a:ext cx="3362178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270003" y="4722301"/>
            <a:ext cx="3092053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/>
        </p:nvSpPr>
        <p:spPr bwMode="auto">
          <a:xfrm>
            <a:off x="-1641655" y="0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675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/>
        </p:nvSpPr>
        <p:spPr bwMode="auto">
          <a:xfrm>
            <a:off x="-1641655" y="2403945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75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26119496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270001" y="1181760"/>
            <a:ext cx="2025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416502" y="1181760"/>
            <a:ext cx="2025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563002" y="1181760"/>
            <a:ext cx="2025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270001" y="1544879"/>
            <a:ext cx="2025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416502" y="1544879"/>
            <a:ext cx="2025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4563002" y="1544879"/>
            <a:ext cx="2025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270001" y="3492000"/>
            <a:ext cx="2025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2416502" y="3492000"/>
            <a:ext cx="2025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4563002" y="3492000"/>
            <a:ext cx="2025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/>
        </p:nvSpPr>
        <p:spPr bwMode="auto">
          <a:xfrm>
            <a:off x="-1641655" y="0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6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675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/>
        </p:nvSpPr>
        <p:spPr bwMode="auto">
          <a:xfrm>
            <a:off x="-1641655" y="2403945"/>
            <a:ext cx="1577363" cy="2340000"/>
          </a:xfrm>
          <a:prstGeom prst="rect">
            <a:avLst/>
          </a:prstGeom>
          <a:solidFill>
            <a:srgbClr val="DD0C29"/>
          </a:solidFill>
          <a:ln>
            <a:noFill/>
          </a:ln>
        </p:spPr>
        <p:txBody>
          <a:bodyPr wrap="square" lIns="26997" tIns="26997" rIns="26997" bIns="26997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75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75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8460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296657F5-916D-412A-BD0B-B5E3C1BB1E62}"/>
              </a:ext>
            </a:extLst>
          </p:cNvPr>
          <p:cNvGraphicFramePr>
            <a:graphicFrameLocks noChangeAspect="1"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2325251083"/>
              </p:ext>
            </p:extLst>
          </p:nvPr>
        </p:nvGraphicFramePr>
        <p:xfrm>
          <a:off x="1191" y="1587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41" imgW="408" imgH="408" progId="TCLayout.ActiveDocument.1">
                  <p:embed/>
                </p:oleObj>
              </mc:Choice>
              <mc:Fallback>
                <p:oleObj name="think-cell Folie" r:id="rId41" imgW="408" imgH="40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296657F5-916D-412A-BD0B-B5E3C1BB1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191" y="1587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1BECA70-EE9B-476F-9DD9-D3F5BA3AFC4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0" y="0"/>
            <a:ext cx="119063" cy="158701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j-ea"/>
              <a:cs typeface="+mj-cs"/>
              <a:sym typeface="Tahoma" panose="020B060403050404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273" y="143956"/>
            <a:ext cx="6318001" cy="5938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0002" y="864002"/>
            <a:ext cx="6318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7043" y="4890653"/>
            <a:ext cx="391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3001" y="4890653"/>
            <a:ext cx="135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45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black">
          <a:xfrm>
            <a:off x="5705274" y="4909877"/>
            <a:ext cx="675000" cy="6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6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45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270002" y="4722301"/>
            <a:ext cx="6318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4800652"/>
            <a:ext cx="216000" cy="288000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18A21831-B2F9-4E48-BB70-9DD6A5BAC3E7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5705274" y="4846999"/>
            <a:ext cx="675000" cy="19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12" name="Gerade Verbindung 7">
            <a:extLst>
              <a:ext uri="{FF2B5EF4-FFF2-40B4-BE49-F238E27FC236}">
                <a16:creationId xmlns:a16="http://schemas.microsoft.com/office/drawing/2014/main" id="{F3FA3ADA-7D1A-42BD-9F3C-0406FCC5BEC5}"/>
              </a:ext>
            </a:extLst>
          </p:cNvPr>
          <p:cNvCxnSpPr/>
          <p:nvPr userDrawn="1"/>
        </p:nvCxnSpPr>
        <p:spPr>
          <a:xfrm>
            <a:off x="270002" y="4722302"/>
            <a:ext cx="6318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0">
            <a:extLst>
              <a:ext uri="{FF2B5EF4-FFF2-40B4-BE49-F238E27FC236}">
                <a16:creationId xmlns:a16="http://schemas.microsoft.com/office/drawing/2014/main" id="{353E424A-3F1C-4940-BF92-566198E36BD6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001" y="4800653"/>
            <a:ext cx="216000" cy="2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687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00" r:id="rId25"/>
    <p:sldLayoutId id="2147483710" r:id="rId26"/>
    <p:sldLayoutId id="2147483684" r:id="rId27"/>
    <p:sldLayoutId id="2147483685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8" r:id="rId35"/>
    <p:sldLayoutId id="2147483709" r:id="rId36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15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225"/>
        </a:spcAft>
        <a:buFont typeface="Arial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00" indent="-162000" algn="l" defTabSz="685800" rtl="0" eaLnBrk="1" latinLnBrk="0" hangingPunct="1">
        <a:spcBef>
          <a:spcPts val="0"/>
        </a:spcBef>
        <a:spcAft>
          <a:spcPts val="225"/>
        </a:spcAft>
        <a:buClr>
          <a:schemeClr val="tx2"/>
        </a:buClr>
        <a:buFont typeface="Tahoma" panose="020B060403050404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162000" algn="l" defTabSz="685800" rtl="0" eaLnBrk="1" latinLnBrk="0" hangingPunct="1">
        <a:spcBef>
          <a:spcPts val="0"/>
        </a:spcBef>
        <a:spcAft>
          <a:spcPts val="225"/>
        </a:spcAft>
        <a:buClr>
          <a:schemeClr val="tx2"/>
        </a:buClr>
        <a:buFont typeface="Tahoma" panose="020B060403050404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00" indent="-162000" algn="l" defTabSz="685800" rtl="0" eaLnBrk="1" latinLnBrk="0" hangingPunct="1">
        <a:spcBef>
          <a:spcPts val="0"/>
        </a:spcBef>
        <a:spcAft>
          <a:spcPts val="225"/>
        </a:spcAft>
        <a:buClr>
          <a:schemeClr val="tx2"/>
        </a:buClr>
        <a:buFont typeface="Tahoma" panose="020B060403050404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162000" algn="l" defTabSz="685800" rtl="0" eaLnBrk="1" latinLnBrk="0" hangingPunct="1">
        <a:spcBef>
          <a:spcPts val="0"/>
        </a:spcBef>
        <a:spcAft>
          <a:spcPts val="225"/>
        </a:spcAft>
        <a:buClr>
          <a:schemeClr val="tx2"/>
        </a:buClr>
        <a:buFont typeface="Tahoma" panose="020B060403050404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box">
            <a:extLst>
              <a:ext uri="{FF2B5EF4-FFF2-40B4-BE49-F238E27FC236}">
                <a16:creationId xmlns:a16="http://schemas.microsoft.com/office/drawing/2014/main" id="{3670E780-576D-448A-BB6A-FBA9734E1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Robustification</a:t>
            </a:r>
            <a:r>
              <a:rPr lang="de-DE" dirty="0"/>
              <a:t> 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3DE9295-6870-42C9-84A9-52041E7B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Ship</a:t>
            </a:r>
            <a:r>
              <a:rPr lang="de-DE" dirty="0"/>
              <a:t> DRL </a:t>
            </a:r>
            <a:r>
              <a:rPr lang="de-DE" dirty="0" err="1"/>
              <a:t>Algos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F725752-A916-1040-67DD-0BC3DEAA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9" y="2354314"/>
            <a:ext cx="6318000" cy="1057982"/>
          </a:xfrm>
        </p:spPr>
        <p:txBody>
          <a:bodyPr/>
          <a:lstStyle/>
          <a:p>
            <a:r>
              <a:rPr lang="en-US" dirty="0"/>
              <a:t>Comments Please…!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6581897B-576C-44DC-ABCB-DCA9058FA3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3001" y="4890653"/>
            <a:ext cx="135000" cy="10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983-B3D8-4004-B8A4-0C24ED59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D10D6E7-B20A-4080-ABE2-5A2844A4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3" y="485008"/>
            <a:ext cx="6237645" cy="41584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D12A3-0C6C-4D9A-BFE8-CA4D6BD9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117E-3C06-44C1-831C-2E081E72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983-B3D8-4004-B8A4-0C24ED59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BE5CBE4-55BA-4CE7-B330-0C6ACCDA3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422549"/>
            <a:ext cx="6431649" cy="42877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D12A3-0C6C-4D9A-BFE8-CA4D6BD9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117E-3C06-44C1-831C-2E081E72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7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49FB-2B80-4824-A045-22642AE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 03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2798334-BD2F-47CC-B154-6C7E8572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" y="863600"/>
            <a:ext cx="5669757" cy="3779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A46AC-225E-49A6-9F1D-BBA60AED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DD5B4-598E-4210-8617-F2D741B6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DAC-A0ED-4C25-A9E9-5AC9CC4B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 04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55CE599D-2CAF-4C5B-91C4-BD79467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6" y="679880"/>
            <a:ext cx="6170189" cy="41134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BAD7-0C03-41AD-9D1C-8E25607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1DCE-8952-48F8-B705-113F3B7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6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DAC-A0ED-4C25-A9E9-5AC9CC4B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 05 (starting from zero heading)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E2FCE93-B085-48A8-B829-B44102A0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" y="863600"/>
            <a:ext cx="5669757" cy="3779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BAD7-0C03-41AD-9D1C-8E25607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1DCE-8952-48F8-B705-113F3B7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70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DAC-A0ED-4C25-A9E9-5AC9CC4B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waves 06 (starting from zero heading)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066FBFBD-88E6-4057-9AF1-4C0DAA5F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" y="863600"/>
            <a:ext cx="5669757" cy="3779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BAD7-0C03-41AD-9D1C-8E25607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1DCE-8952-48F8-B705-113F3B7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C451-DE58-4B62-89C4-0A21F26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Turn Cases by Square -75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9E9FC76-150B-4EBD-AAE3-5D73D9E0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" y="863600"/>
            <a:ext cx="5669757" cy="3779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3F01-39EF-46A4-91CF-0D46AA55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B460-2A71-4137-813F-0306933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C451-DE58-4B62-89C4-0A21F26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 Turn Cases by Square -50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30773DE8-FD1D-48C8-BFBB-F77DF387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1" y="863600"/>
            <a:ext cx="5669757" cy="3779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3F01-39EF-46A4-91CF-0D46AA55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B460-2A71-4137-813F-0306933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463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fOQZljJlOT4Kvz9Yxxlw"/>
</p:tagLst>
</file>

<file path=ppt/theme/theme1.xml><?xml version="1.0" encoding="utf-8"?>
<a:theme xmlns:a="http://schemas.openxmlformats.org/drawingml/2006/main" name="ZF">
  <a:themeElements>
    <a:clrScheme name="ZF CD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D5F3"/>
      </a:accent1>
      <a:accent2>
        <a:srgbClr val="BFEAF9"/>
      </a:accent2>
      <a:accent3>
        <a:srgbClr val="1179BF"/>
      </a:accent3>
      <a:accent4>
        <a:srgbClr val="004D7A"/>
      </a:accent4>
      <a:accent5>
        <a:srgbClr val="7FA5BC"/>
      </a:accent5>
      <a:accent6>
        <a:srgbClr val="DD0C29"/>
      </a:accent6>
      <a:hlink>
        <a:srgbClr val="00ABE7"/>
      </a:hlink>
      <a:folHlink>
        <a:srgbClr val="1179B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ZF" id="{D9DB4961-03D2-4AB0-A5F8-B5056FD3896F}" vid="{CBC2B03A-44DE-495B-B9A3-848BC87019E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0" ma:contentTypeDescription="Create a new document." ma:contentTypeScope="" ma:versionID="a597bd8ece27149dea77ec601c5b4a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63EC75-F569-48D3-B84C-89ADD954AD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53A466-1E01-461A-9588-273F9517B8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00472-FD54-40B5-A287-7C9829061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ZF</Template>
  <TotalTime>0</TotalTime>
  <Words>60</Words>
  <Application>Microsoft Office PowerPoint</Application>
  <PresentationFormat>Custom</PresentationFormat>
  <Paragraphs>21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ZF</vt:lpstr>
      <vt:lpstr>think-cell Folie</vt:lpstr>
      <vt:lpstr>Robustification </vt:lpstr>
      <vt:lpstr>Sine waves</vt:lpstr>
      <vt:lpstr>Sine waves</vt:lpstr>
      <vt:lpstr>Sine waves 03</vt:lpstr>
      <vt:lpstr>Sine waves 04</vt:lpstr>
      <vt:lpstr>Sine waves 05 (starting from zero heading)</vt:lpstr>
      <vt:lpstr>Sine waves 06 (starting from zero heading)</vt:lpstr>
      <vt:lpstr>Sharp Turn Cases by Square -75</vt:lpstr>
      <vt:lpstr>Sharp Turn Cases by Square -50</vt:lpstr>
      <vt:lpstr>Comments Please…!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Robustification </dc:title>
  <dc:creator>Sivaraj Sivaraman HYD DIWID24</dc:creator>
  <cp:lastModifiedBy>Sivaraj Sivaraman HYD DIWID24</cp:lastModifiedBy>
  <cp:revision>1</cp:revision>
  <dcterms:created xsi:type="dcterms:W3CDTF">2022-12-25T09:02:51Z</dcterms:created>
  <dcterms:modified xsi:type="dcterms:W3CDTF">2022-12-25T09:34:54Z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0x010100B4459D92636BE74F9A0967E31BF83723</vt:lpwstr>
  </property>
  <property fmtid="{D5CDD505-2E9C-101B-9397-08002B2CF9AE}" pid="3" name="MSIP_Label_7294a1c8-9899-41e7-8f6e-8b1b3c79592a_Enabled">
    <vt:lpwstr>true</vt:lpwstr>
  </property>
  <property fmtid="{D5CDD505-2E9C-101B-9397-08002B2CF9AE}" pid="4" name="MSIP_Label_7294a1c8-9899-41e7-8f6e-8b1b3c79592a_SetDate">
    <vt:lpwstr>2022-12-25T09:34:42Z</vt:lpwstr>
  </property>
  <property fmtid="{D5CDD505-2E9C-101B-9397-08002B2CF9AE}" pid="5" name="MSIP_Label_7294a1c8-9899-41e7-8f6e-8b1b3c79592a_Method">
    <vt:lpwstr>Privileged</vt:lpwstr>
  </property>
  <property fmtid="{D5CDD505-2E9C-101B-9397-08002B2CF9AE}" pid="6" name="MSIP_Label_7294a1c8-9899-41e7-8f6e-8b1b3c79592a_Name">
    <vt:lpwstr>Internal sub2 (no marking)</vt:lpwstr>
  </property>
  <property fmtid="{D5CDD505-2E9C-101B-9397-08002B2CF9AE}" pid="7" name="MSIP_Label_7294a1c8-9899-41e7-8f6e-8b1b3c79592a_SiteId">
    <vt:lpwstr>eb70b763-b6d7-4486-8555-8831709a784e</vt:lpwstr>
  </property>
  <property fmtid="{D5CDD505-2E9C-101B-9397-08002B2CF9AE}" pid="8" name="MSIP_Label_7294a1c8-9899-41e7-8f6e-8b1b3c79592a_ActionId">
    <vt:lpwstr>016519f8-0fae-4a0b-8d42-db287182c4c2</vt:lpwstr>
  </property>
  <property fmtid="{D5CDD505-2E9C-101B-9397-08002B2CF9AE}" pid="9" name="MSIP_Label_7294a1c8-9899-41e7-8f6e-8b1b3c79592a_ContentBits">
    <vt:lpwstr>0</vt:lpwstr>
  </property>
</Properties>
</file>