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A15F1-F3E7-4599-84A9-122E0DA10204}" v="16" dt="2024-12-03T07:33:37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AA04-B19E-4AD9-8E03-430F397E27A5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1F3B2-D4EA-4920-A2D0-3F51B7B437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463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Patient Satisfaction in Hospitals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1F3B2-D4EA-4920-A2D0-3F51B7B4372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4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1F3B2-D4EA-4920-A2D0-3F51B7B4372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532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A195-2CAD-7084-0DA0-F63430960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62100" y="2846638"/>
            <a:ext cx="4011824" cy="1373070"/>
          </a:xfrm>
        </p:spPr>
        <p:txBody>
          <a:bodyPr/>
          <a:lstStyle/>
          <a:p>
            <a:r>
              <a:rPr lang="en-US" dirty="0"/>
              <a:t>WELCOME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15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1167FC-346C-5AA6-EF09-9225AC2D90BB}"/>
              </a:ext>
            </a:extLst>
          </p:cNvPr>
          <p:cNvSpPr txBox="1"/>
          <p:nvPr/>
        </p:nvSpPr>
        <p:spPr>
          <a:xfrm>
            <a:off x="1479884" y="2526119"/>
            <a:ext cx="1188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</a:t>
            </a:r>
            <a:r>
              <a:rPr lang="en-IN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Patient Satisfaction in Hospitals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055CB-4C8F-FDA7-4BD5-B401F558D54A}"/>
              </a:ext>
            </a:extLst>
          </p:cNvPr>
          <p:cNvSpPr txBox="1"/>
          <p:nvPr/>
        </p:nvSpPr>
        <p:spPr>
          <a:xfrm>
            <a:off x="3947160" y="883920"/>
            <a:ext cx="492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PROJECT TITLE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196208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E2F9AB-E1AE-F32C-F5D4-A9F2A3E33E44}"/>
              </a:ext>
            </a:extLst>
          </p:cNvPr>
          <p:cNvSpPr txBox="1"/>
          <p:nvPr/>
        </p:nvSpPr>
        <p:spPr>
          <a:xfrm>
            <a:off x="853440" y="71628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AIM</a:t>
            </a:r>
            <a:endParaRPr lang="en-IN" sz="6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F0070-2247-D61C-707C-F591548EF30E}"/>
              </a:ext>
            </a:extLst>
          </p:cNvPr>
          <p:cNvSpPr txBox="1"/>
          <p:nvPr/>
        </p:nvSpPr>
        <p:spPr>
          <a:xfrm>
            <a:off x="2670208" y="2052786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The aim of the project is to  analysis of patient satisfaction, health outcomes, and cost efficiency within healthcare facilities. By  data-driven techniques 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B224B-A2D5-8227-7A20-0619AEC682E0}"/>
              </a:ext>
            </a:extLst>
          </p:cNvPr>
          <p:cNvSpPr txBox="1"/>
          <p:nvPr/>
        </p:nvSpPr>
        <p:spPr>
          <a:xfrm>
            <a:off x="2670208" y="3943289"/>
            <a:ext cx="5962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Provide actionable insights and recommendations for healthcare providers to improve patient satisfaction and health outcomes.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544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28D14F-B867-2985-7F85-5427477D51CC}"/>
              </a:ext>
            </a:extLst>
          </p:cNvPr>
          <p:cNvSpPr txBox="1"/>
          <p:nvPr/>
        </p:nvSpPr>
        <p:spPr>
          <a:xfrm>
            <a:off x="4076700" y="960120"/>
            <a:ext cx="403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KEYFUTURES</a:t>
            </a:r>
            <a:endParaRPr lang="en-IN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B2DDB2-3216-B203-72B5-D3C5F113F106}"/>
              </a:ext>
            </a:extLst>
          </p:cNvPr>
          <p:cNvSpPr txBox="1"/>
          <p:nvPr/>
        </p:nvSpPr>
        <p:spPr>
          <a:xfrm>
            <a:off x="4251960" y="2346960"/>
            <a:ext cx="3398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Data understanding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59080-B810-35DB-9203-4C5BC6E29050}"/>
              </a:ext>
            </a:extLst>
          </p:cNvPr>
          <p:cNvSpPr txBox="1"/>
          <p:nvPr/>
        </p:nvSpPr>
        <p:spPr>
          <a:xfrm>
            <a:off x="4274820" y="3133635"/>
            <a:ext cx="3840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Summary statistics</a:t>
            </a:r>
            <a:endParaRPr lang="en-IN" sz="2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82875A-1277-A59B-CE42-9B6FB21327D9}"/>
              </a:ext>
            </a:extLst>
          </p:cNvPr>
          <p:cNvSpPr txBox="1"/>
          <p:nvPr/>
        </p:nvSpPr>
        <p:spPr>
          <a:xfrm>
            <a:off x="4229100" y="3920310"/>
            <a:ext cx="373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Distribution analysis</a:t>
            </a:r>
            <a:endParaRPr lang="en-IN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1E55D9-60BE-F111-DECC-6613EC6D46A6}"/>
              </a:ext>
            </a:extLst>
          </p:cNvPr>
          <p:cNvSpPr txBox="1"/>
          <p:nvPr/>
        </p:nvSpPr>
        <p:spPr>
          <a:xfrm>
            <a:off x="4274820" y="4706985"/>
            <a:ext cx="320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visualization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69593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D250B-B582-9F23-C7C7-F736FC26F9BA}"/>
              </a:ext>
            </a:extLst>
          </p:cNvPr>
          <p:cNvSpPr txBox="1"/>
          <p:nvPr/>
        </p:nvSpPr>
        <p:spPr>
          <a:xfrm>
            <a:off x="1859280" y="525200"/>
            <a:ext cx="80314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dirty="0"/>
              <a:t>Exploratory Data</a:t>
            </a:r>
          </a:p>
          <a:p>
            <a:pPr algn="ctr"/>
            <a:r>
              <a:rPr lang="en-IN" sz="4800" dirty="0"/>
              <a:t> Analysis (EDA</a:t>
            </a:r>
            <a:r>
              <a:rPr lang="en-IN" sz="3600" dirty="0"/>
              <a:t>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800FC-0B22-BD1D-212C-0487F59C5D40}"/>
              </a:ext>
            </a:extLst>
          </p:cNvPr>
          <p:cNvSpPr txBox="1"/>
          <p:nvPr/>
        </p:nvSpPr>
        <p:spPr>
          <a:xfrm>
            <a:off x="3230880" y="241802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Identify what information is needed for your analysis. This includes deciding on variables, data types, and the scope of your dataset.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1DE9D-AD11-6D8C-0394-BDFC921249B8}"/>
              </a:ext>
            </a:extLst>
          </p:cNvPr>
          <p:cNvSpPr txBox="1"/>
          <p:nvPr/>
        </p:nvSpPr>
        <p:spPr>
          <a:xfrm>
            <a:off x="3230880" y="445521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Perform initial analysis to understand the data distribution and relationships between variables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01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5E22FE-9296-188D-0718-08D08B398E01}"/>
              </a:ext>
            </a:extLst>
          </p:cNvPr>
          <p:cNvSpPr txBox="1"/>
          <p:nvPr/>
        </p:nvSpPr>
        <p:spPr>
          <a:xfrm>
            <a:off x="3048000" y="80593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Data visualization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8944C-FE28-201D-AEB8-D9A126D96A61}"/>
              </a:ext>
            </a:extLst>
          </p:cNvPr>
          <p:cNvSpPr txBox="1"/>
          <p:nvPr/>
        </p:nvSpPr>
        <p:spPr>
          <a:xfrm>
            <a:off x="3048000" y="2179320"/>
            <a:ext cx="6827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/>
              <a:t>BOXPLOT : to compare distribution across categories</a:t>
            </a:r>
            <a:endParaRPr lang="en-IN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CC5C71-462F-E117-E39B-7EAB09B8DBE2}"/>
              </a:ext>
            </a:extLst>
          </p:cNvPr>
          <p:cNvSpPr txBox="1"/>
          <p:nvPr/>
        </p:nvSpPr>
        <p:spPr>
          <a:xfrm>
            <a:off x="3048000" y="2941320"/>
            <a:ext cx="710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BAR CHART </a:t>
            </a:r>
            <a:r>
              <a:rPr lang="en-US" dirty="0"/>
              <a:t>: </a:t>
            </a:r>
            <a:r>
              <a:rPr lang="en-US" b="1" dirty="0"/>
              <a:t>Bar plots can show the distribution of a categorical variable, like the gender distribution of patients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3EF2E5-7704-45F0-7FBE-D739B664AD23}"/>
              </a:ext>
            </a:extLst>
          </p:cNvPr>
          <p:cNvSpPr txBox="1"/>
          <p:nvPr/>
        </p:nvSpPr>
        <p:spPr>
          <a:xfrm>
            <a:off x="3048000" y="3949541"/>
            <a:ext cx="7802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SCATTER PLOT : shows correlation or patterns between variables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6886C-96C5-CCD2-77C0-BC49C475CEF7}"/>
              </a:ext>
            </a:extLst>
          </p:cNvPr>
          <p:cNvSpPr txBox="1"/>
          <p:nvPr/>
        </p:nvSpPr>
        <p:spPr>
          <a:xfrm>
            <a:off x="3048000" y="4680763"/>
            <a:ext cx="682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/>
              <a:t>PIE CHART </a:t>
            </a:r>
            <a:r>
              <a:rPr lang="en-US" b="1" dirty="0"/>
              <a:t>: highlight how each category show in the chart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20435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D43B23-4167-E2F7-7C9E-B6609F1A8B04}"/>
              </a:ext>
            </a:extLst>
          </p:cNvPr>
          <p:cNvSpPr txBox="1"/>
          <p:nvPr/>
        </p:nvSpPr>
        <p:spPr>
          <a:xfrm>
            <a:off x="2674620" y="472440"/>
            <a:ext cx="6842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HYPOTHESIS TESTING</a:t>
            </a:r>
            <a:endParaRPr lang="en-IN" sz="4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98F145-DB58-6FE5-66A1-4436CD8293A4}"/>
              </a:ext>
            </a:extLst>
          </p:cNvPr>
          <p:cNvSpPr txBox="1"/>
          <p:nvPr/>
        </p:nvSpPr>
        <p:spPr>
          <a:xfrm>
            <a:off x="2697480" y="2228671"/>
            <a:ext cx="6446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/>
              <a:t>To test if the average age of patients in your dataset significantly differs from a hypothesized mean age</a:t>
            </a:r>
            <a:endParaRPr lang="en-IN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6FB9-D5B9-E46C-5929-E80C977D91DC}"/>
              </a:ext>
            </a:extLst>
          </p:cNvPr>
          <p:cNvSpPr txBox="1"/>
          <p:nvPr/>
        </p:nvSpPr>
        <p:spPr>
          <a:xfrm>
            <a:off x="3048000" y="411689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1)Null Hypothesis (H0): The mean age of patients is equal to the hypothesized population mean.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2)Alternative Hypothesis (H1): The mean age of patients is not equal to the hypothesized population mean.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05EF8-1381-279A-DEAD-24DFC2AD3D91}"/>
              </a:ext>
            </a:extLst>
          </p:cNvPr>
          <p:cNvSpPr txBox="1"/>
          <p:nvPr/>
        </p:nvSpPr>
        <p:spPr>
          <a:xfrm>
            <a:off x="872454" y="1512865"/>
            <a:ext cx="2407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one-sample t-test</a:t>
            </a:r>
          </a:p>
        </p:txBody>
      </p:sp>
    </p:spTree>
    <p:extLst>
      <p:ext uri="{BB962C8B-B14F-4D97-AF65-F5344CB8AC3E}">
        <p14:creationId xmlns:p14="http://schemas.microsoft.com/office/powerpoint/2010/main" val="71977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4726E-3539-44D2-CED4-7E99B813D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04393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120</TotalTime>
  <Words>224</Words>
  <Application>Microsoft Office PowerPoint</Application>
  <PresentationFormat>Widescreen</PresentationFormat>
  <Paragraphs>31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Berlin</vt:lpstr>
      <vt:lpstr>WELCOME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siva raman</dc:creator>
  <cp:lastModifiedBy>siva raman</cp:lastModifiedBy>
  <cp:revision>2</cp:revision>
  <dcterms:created xsi:type="dcterms:W3CDTF">2024-12-02T17:07:24Z</dcterms:created>
  <dcterms:modified xsi:type="dcterms:W3CDTF">2024-12-04T08:16:47Z</dcterms:modified>
</cp:coreProperties>
</file>