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4"/>
  </p:sldMasterIdLst>
  <p:notesMasterIdLst>
    <p:notesMasterId r:id="rId14"/>
  </p:notesMasterIdLst>
  <p:handoutMasterIdLst>
    <p:handoutMasterId r:id="rId15"/>
  </p:handoutMasterIdLst>
  <p:sldIdLst>
    <p:sldId id="304" r:id="rId5"/>
    <p:sldId id="317" r:id="rId6"/>
    <p:sldId id="308" r:id="rId7"/>
    <p:sldId id="309" r:id="rId8"/>
    <p:sldId id="278" r:id="rId9"/>
    <p:sldId id="263" r:id="rId10"/>
    <p:sldId id="310" r:id="rId11"/>
    <p:sldId id="311" r:id="rId12"/>
    <p:sldId id="31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BF6"/>
    <a:srgbClr val="FFF4ED"/>
    <a:srgbClr val="636A58"/>
    <a:srgbClr val="505A47"/>
    <a:srgbClr val="D1D8B7"/>
    <a:srgbClr val="A09D79"/>
    <a:srgbClr val="AD5C4D"/>
    <a:srgbClr val="543E35"/>
    <a:srgbClr val="637700"/>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55DF79-8DAF-4353-90C9-4CA9A4E9C482}" v="120" dt="2024-09-15T02:57:04.090"/>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405" autoAdjust="0"/>
  </p:normalViewPr>
  <p:slideViewPr>
    <p:cSldViewPr snapToGrid="0">
      <p:cViewPr varScale="1">
        <p:scale>
          <a:sx n="96" d="100"/>
          <a:sy n="96" d="100"/>
        </p:scale>
        <p:origin x="178" y="6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raman" userId="f7a63b91908d3ac7" providerId="LiveId" clId="{6055DF79-8DAF-4353-90C9-4CA9A4E9C482}"/>
    <pc:docChg chg="custSel delSld modSld sldOrd">
      <pc:chgData name="siva raman" userId="f7a63b91908d3ac7" providerId="LiveId" clId="{6055DF79-8DAF-4353-90C9-4CA9A4E9C482}" dt="2024-09-17T14:34:05.775" v="3361" actId="2696"/>
      <pc:docMkLst>
        <pc:docMk/>
      </pc:docMkLst>
      <pc:sldChg chg="addSp delSp modSp mod ord">
        <pc:chgData name="siva raman" userId="f7a63b91908d3ac7" providerId="LiveId" clId="{6055DF79-8DAF-4353-90C9-4CA9A4E9C482}" dt="2024-09-14T16:04:24.535" v="949" actId="20577"/>
        <pc:sldMkLst>
          <pc:docMk/>
          <pc:sldMk cId="1096717490" sldId="263"/>
        </pc:sldMkLst>
        <pc:spChg chg="add mod">
          <ac:chgData name="siva raman" userId="f7a63b91908d3ac7" providerId="LiveId" clId="{6055DF79-8DAF-4353-90C9-4CA9A4E9C482}" dt="2024-09-14T15:57:31.575" v="846" actId="1076"/>
          <ac:spMkLst>
            <pc:docMk/>
            <pc:sldMk cId="1096717490" sldId="263"/>
            <ac:spMk id="3" creationId="{576291A8-7AF2-D76C-BC7C-0C93E3F119E4}"/>
          </ac:spMkLst>
        </pc:spChg>
        <pc:spChg chg="add del mod">
          <ac:chgData name="siva raman" userId="f7a63b91908d3ac7" providerId="LiveId" clId="{6055DF79-8DAF-4353-90C9-4CA9A4E9C482}" dt="2024-09-14T15:56:53.133" v="843"/>
          <ac:spMkLst>
            <pc:docMk/>
            <pc:sldMk cId="1096717490" sldId="263"/>
            <ac:spMk id="5" creationId="{0E1DB50E-A908-56CE-B5F2-969A6F8427A0}"/>
          </ac:spMkLst>
        </pc:spChg>
        <pc:spChg chg="add mod">
          <ac:chgData name="siva raman" userId="f7a63b91908d3ac7" providerId="LiveId" clId="{6055DF79-8DAF-4353-90C9-4CA9A4E9C482}" dt="2024-09-14T16:03:47.751" v="946" actId="1076"/>
          <ac:spMkLst>
            <pc:docMk/>
            <pc:sldMk cId="1096717490" sldId="263"/>
            <ac:spMk id="7" creationId="{34D029BA-4344-3343-31AF-9611F4E6F8FA}"/>
          </ac:spMkLst>
        </pc:spChg>
        <pc:spChg chg="add mod">
          <ac:chgData name="siva raman" userId="f7a63b91908d3ac7" providerId="LiveId" clId="{6055DF79-8DAF-4353-90C9-4CA9A4E9C482}" dt="2024-09-14T16:04:24.535" v="949" actId="20577"/>
          <ac:spMkLst>
            <pc:docMk/>
            <pc:sldMk cId="1096717490" sldId="263"/>
            <ac:spMk id="9" creationId="{2EA7DF55-F156-093B-575C-E4344BE9D3A2}"/>
          </ac:spMkLst>
        </pc:spChg>
        <pc:spChg chg="mod">
          <ac:chgData name="siva raman" userId="f7a63b91908d3ac7" providerId="LiveId" clId="{6055DF79-8DAF-4353-90C9-4CA9A4E9C482}" dt="2024-09-14T15:41:18.022" v="382" actId="1076"/>
          <ac:spMkLst>
            <pc:docMk/>
            <pc:sldMk cId="1096717490" sldId="263"/>
            <ac:spMk id="11" creationId="{2A3D95EF-8A67-7F71-37EF-9EB02511B163}"/>
          </ac:spMkLst>
        </pc:spChg>
        <pc:spChg chg="mod">
          <ac:chgData name="siva raman" userId="f7a63b91908d3ac7" providerId="LiveId" clId="{6055DF79-8DAF-4353-90C9-4CA9A4E9C482}" dt="2024-09-14T15:57:52.459" v="847" actId="1076"/>
          <ac:spMkLst>
            <pc:docMk/>
            <pc:sldMk cId="1096717490" sldId="263"/>
            <ac:spMk id="15" creationId="{C7846849-DC0A-EE3B-2E5E-D669EC1273D6}"/>
          </ac:spMkLst>
        </pc:spChg>
      </pc:sldChg>
      <pc:sldChg chg="addSp delSp modSp mod ord modClrScheme chgLayout">
        <pc:chgData name="siva raman" userId="f7a63b91908d3ac7" providerId="LiveId" clId="{6055DF79-8DAF-4353-90C9-4CA9A4E9C482}" dt="2024-09-14T15:43:12.751" v="392" actId="1076"/>
        <pc:sldMkLst>
          <pc:docMk/>
          <pc:sldMk cId="520000563" sldId="278"/>
        </pc:sldMkLst>
        <pc:spChg chg="mod ord">
          <ac:chgData name="siva raman" userId="f7a63b91908d3ac7" providerId="LiveId" clId="{6055DF79-8DAF-4353-90C9-4CA9A4E9C482}" dt="2024-09-14T15:08:12.996" v="137" actId="1076"/>
          <ac:spMkLst>
            <pc:docMk/>
            <pc:sldMk cId="520000563" sldId="278"/>
            <ac:spMk id="3" creationId="{61377AF6-2477-81EC-D1BC-43FD72DF18F6}"/>
          </ac:spMkLst>
        </pc:spChg>
        <pc:spChg chg="add del mod">
          <ac:chgData name="siva raman" userId="f7a63b91908d3ac7" providerId="LiveId" clId="{6055DF79-8DAF-4353-90C9-4CA9A4E9C482}" dt="2024-09-14T14:27:27.770" v="69"/>
          <ac:spMkLst>
            <pc:docMk/>
            <pc:sldMk cId="520000563" sldId="278"/>
            <ac:spMk id="5" creationId="{8C2D958F-379E-5272-8773-39DE10127E11}"/>
          </ac:spMkLst>
        </pc:spChg>
        <pc:spChg chg="add del mod">
          <ac:chgData name="siva raman" userId="f7a63b91908d3ac7" providerId="LiveId" clId="{6055DF79-8DAF-4353-90C9-4CA9A4E9C482}" dt="2024-09-14T14:44:08.552" v="78"/>
          <ac:spMkLst>
            <pc:docMk/>
            <pc:sldMk cId="520000563" sldId="278"/>
            <ac:spMk id="8" creationId="{9BC2B886-952A-DF97-79C0-0FB33AB18434}"/>
          </ac:spMkLst>
        </pc:spChg>
        <pc:spChg chg="del">
          <ac:chgData name="siva raman" userId="f7a63b91908d3ac7" providerId="LiveId" clId="{6055DF79-8DAF-4353-90C9-4CA9A4E9C482}" dt="2024-09-14T15:05:11.518" v="118" actId="700"/>
          <ac:spMkLst>
            <pc:docMk/>
            <pc:sldMk cId="520000563" sldId="278"/>
            <ac:spMk id="11" creationId="{000EBDF4-3413-FCF9-2E25-9A254A61F23E}"/>
          </ac:spMkLst>
        </pc:spChg>
        <pc:spChg chg="add del mod">
          <ac:chgData name="siva raman" userId="f7a63b91908d3ac7" providerId="LiveId" clId="{6055DF79-8DAF-4353-90C9-4CA9A4E9C482}" dt="2024-09-14T14:59:21.393" v="85" actId="478"/>
          <ac:spMkLst>
            <pc:docMk/>
            <pc:sldMk cId="520000563" sldId="278"/>
            <ac:spMk id="12" creationId="{094934C1-DBC6-4F4A-F9E4-1A5AA88A53FD}"/>
          </ac:spMkLst>
        </pc:spChg>
        <pc:spChg chg="add mod">
          <ac:chgData name="siva raman" userId="f7a63b91908d3ac7" providerId="LiveId" clId="{6055DF79-8DAF-4353-90C9-4CA9A4E9C482}" dt="2024-09-14T15:21:31.339" v="215" actId="20577"/>
          <ac:spMkLst>
            <pc:docMk/>
            <pc:sldMk cId="520000563" sldId="278"/>
            <ac:spMk id="14" creationId="{58201410-7684-A82E-FE3D-9E4CBC89CF78}"/>
          </ac:spMkLst>
        </pc:spChg>
        <pc:spChg chg="add mod">
          <ac:chgData name="siva raman" userId="f7a63b91908d3ac7" providerId="LiveId" clId="{6055DF79-8DAF-4353-90C9-4CA9A4E9C482}" dt="2024-09-14T15:27:53.301" v="257" actId="1076"/>
          <ac:spMkLst>
            <pc:docMk/>
            <pc:sldMk cId="520000563" sldId="278"/>
            <ac:spMk id="16" creationId="{E566BD52-E035-82F1-5CF0-A57B27D2FD6B}"/>
          </ac:spMkLst>
        </pc:spChg>
        <pc:spChg chg="add del mod ord">
          <ac:chgData name="siva raman" userId="f7a63b91908d3ac7" providerId="LiveId" clId="{6055DF79-8DAF-4353-90C9-4CA9A4E9C482}" dt="2024-09-14T15:06:06.825" v="123" actId="700"/>
          <ac:spMkLst>
            <pc:docMk/>
            <pc:sldMk cId="520000563" sldId="278"/>
            <ac:spMk id="17" creationId="{41AC1E2C-6943-92B8-46A0-68E61599D1F9}"/>
          </ac:spMkLst>
        </pc:spChg>
        <pc:spChg chg="add mod">
          <ac:chgData name="siva raman" userId="f7a63b91908d3ac7" providerId="LiveId" clId="{6055DF79-8DAF-4353-90C9-4CA9A4E9C482}" dt="2024-09-14T15:28:01.510" v="258" actId="1076"/>
          <ac:spMkLst>
            <pc:docMk/>
            <pc:sldMk cId="520000563" sldId="278"/>
            <ac:spMk id="19" creationId="{A8F5886F-A3AB-1A2D-DE74-FAF6FB54E72B}"/>
          </ac:spMkLst>
        </pc:spChg>
        <pc:spChg chg="add mod">
          <ac:chgData name="siva raman" userId="f7a63b91908d3ac7" providerId="LiveId" clId="{6055DF79-8DAF-4353-90C9-4CA9A4E9C482}" dt="2024-09-14T15:43:12.751" v="392" actId="1076"/>
          <ac:spMkLst>
            <pc:docMk/>
            <pc:sldMk cId="520000563" sldId="278"/>
            <ac:spMk id="21" creationId="{6DD8DBC0-9FBF-D24E-66F6-2F4935D483B6}"/>
          </ac:spMkLst>
        </pc:spChg>
        <pc:picChg chg="del">
          <ac:chgData name="siva raman" userId="f7a63b91908d3ac7" providerId="LiveId" clId="{6055DF79-8DAF-4353-90C9-4CA9A4E9C482}" dt="2024-09-14T14:13:49.597" v="5" actId="21"/>
          <ac:picMkLst>
            <pc:docMk/>
            <pc:sldMk cId="520000563" sldId="278"/>
            <ac:picMk id="4" creationId="{0DEBEDD0-2C97-CD36-23CF-99F082806824}"/>
          </ac:picMkLst>
        </pc:picChg>
        <pc:picChg chg="add del mod">
          <ac:chgData name="siva raman" userId="f7a63b91908d3ac7" providerId="LiveId" clId="{6055DF79-8DAF-4353-90C9-4CA9A4E9C482}" dt="2024-09-14T14:41:10.306" v="77" actId="21"/>
          <ac:picMkLst>
            <pc:docMk/>
            <pc:sldMk cId="520000563" sldId="278"/>
            <ac:picMk id="6" creationId="{605408D9-52F2-51AD-5F51-201C3816C514}"/>
          </ac:picMkLst>
        </pc:picChg>
        <pc:picChg chg="add mod ord">
          <ac:chgData name="siva raman" userId="f7a63b91908d3ac7" providerId="LiveId" clId="{6055DF79-8DAF-4353-90C9-4CA9A4E9C482}" dt="2024-09-14T15:07:58.768" v="136" actId="14100"/>
          <ac:picMkLst>
            <pc:docMk/>
            <pc:sldMk cId="520000563" sldId="278"/>
            <ac:picMk id="9" creationId="{A0F3E799-E221-31E7-AFD0-1D96E7B930CA}"/>
          </ac:picMkLst>
        </pc:picChg>
      </pc:sldChg>
      <pc:sldChg chg="addSp delSp modSp mod ord modClrScheme chgLayout">
        <pc:chgData name="siva raman" userId="f7a63b91908d3ac7" providerId="LiveId" clId="{6055DF79-8DAF-4353-90C9-4CA9A4E9C482}" dt="2024-09-17T05:35:14.194" v="3356" actId="14100"/>
        <pc:sldMkLst>
          <pc:docMk/>
          <pc:sldMk cId="2188828507" sldId="304"/>
        </pc:sldMkLst>
        <pc:spChg chg="add mod">
          <ac:chgData name="siva raman" userId="f7a63b91908d3ac7" providerId="LiveId" clId="{6055DF79-8DAF-4353-90C9-4CA9A4E9C482}" dt="2024-09-15T02:53:16.023" v="3312" actId="1076"/>
          <ac:spMkLst>
            <pc:docMk/>
            <pc:sldMk cId="2188828507" sldId="304"/>
            <ac:spMk id="3" creationId="{06EA8B4A-F534-830A-D049-E55CC0F9F7D8}"/>
          </ac:spMkLst>
        </pc:spChg>
        <pc:spChg chg="add mod">
          <ac:chgData name="siva raman" userId="f7a63b91908d3ac7" providerId="LiveId" clId="{6055DF79-8DAF-4353-90C9-4CA9A4E9C482}" dt="2024-09-17T05:35:14.194" v="3356" actId="14100"/>
          <ac:spMkLst>
            <pc:docMk/>
            <pc:sldMk cId="2188828507" sldId="304"/>
            <ac:spMk id="5" creationId="{612C54AD-DFDB-28B4-DBF4-FDFAD0CE2CC9}"/>
          </ac:spMkLst>
        </pc:spChg>
        <pc:spChg chg="mod ord">
          <ac:chgData name="siva raman" userId="f7a63b91908d3ac7" providerId="LiveId" clId="{6055DF79-8DAF-4353-90C9-4CA9A4E9C482}" dt="2024-09-15T02:37:40.325" v="3288" actId="1076"/>
          <ac:spMkLst>
            <pc:docMk/>
            <pc:sldMk cId="2188828507" sldId="304"/>
            <ac:spMk id="6" creationId="{D5DC0028-4150-0F89-E59C-F563C67F6CFD}"/>
          </ac:spMkLst>
        </pc:spChg>
        <pc:spChg chg="add mod">
          <ac:chgData name="siva raman" userId="f7a63b91908d3ac7" providerId="LiveId" clId="{6055DF79-8DAF-4353-90C9-4CA9A4E9C482}" dt="2024-09-17T05:35:05.803" v="3355" actId="1076"/>
          <ac:spMkLst>
            <pc:docMk/>
            <pc:sldMk cId="2188828507" sldId="304"/>
            <ac:spMk id="8" creationId="{45EA3073-CFDA-18F3-E7A1-056D195C6FEF}"/>
          </ac:spMkLst>
        </pc:spChg>
        <pc:spChg chg="add del mod">
          <ac:chgData name="siva raman" userId="f7a63b91908d3ac7" providerId="LiveId" clId="{6055DF79-8DAF-4353-90C9-4CA9A4E9C482}" dt="2024-09-17T05:35:00.757" v="3354"/>
          <ac:spMkLst>
            <pc:docMk/>
            <pc:sldMk cId="2188828507" sldId="304"/>
            <ac:spMk id="10" creationId="{B3E0748A-DC28-CC1A-38AB-B3C2252C11AE}"/>
          </ac:spMkLst>
        </pc:spChg>
        <pc:spChg chg="mod ord">
          <ac:chgData name="siva raman" userId="f7a63b91908d3ac7" providerId="LiveId" clId="{6055DF79-8DAF-4353-90C9-4CA9A4E9C482}" dt="2024-09-15T02:36:09.920" v="3276" actId="20577"/>
          <ac:spMkLst>
            <pc:docMk/>
            <pc:sldMk cId="2188828507" sldId="304"/>
            <ac:spMk id="11" creationId="{C6DCC38C-603B-CCD0-2914-0BBCD4F4F74E}"/>
          </ac:spMkLst>
        </pc:spChg>
      </pc:sldChg>
      <pc:sldChg chg="addSp modSp del mod ord modClrScheme chgLayout">
        <pc:chgData name="siva raman" userId="f7a63b91908d3ac7" providerId="LiveId" clId="{6055DF79-8DAF-4353-90C9-4CA9A4E9C482}" dt="2024-09-17T14:34:05.775" v="3361" actId="2696"/>
        <pc:sldMkLst>
          <pc:docMk/>
          <pc:sldMk cId="586478555" sldId="307"/>
        </pc:sldMkLst>
        <pc:spChg chg="mod ord">
          <ac:chgData name="siva raman" userId="f7a63b91908d3ac7" providerId="LiveId" clId="{6055DF79-8DAF-4353-90C9-4CA9A4E9C482}" dt="2024-09-15T02:32:52.064" v="3180" actId="20577"/>
          <ac:spMkLst>
            <pc:docMk/>
            <pc:sldMk cId="586478555" sldId="307"/>
            <ac:spMk id="2" creationId="{C3F46C7B-D29F-368C-FEEC-CDFA125F8E5C}"/>
          </ac:spMkLst>
        </pc:spChg>
        <pc:spChg chg="add">
          <ac:chgData name="siva raman" userId="f7a63b91908d3ac7" providerId="LiveId" clId="{6055DF79-8DAF-4353-90C9-4CA9A4E9C482}" dt="2024-09-15T02:31:31.936" v="3172" actId="22"/>
          <ac:spMkLst>
            <pc:docMk/>
            <pc:sldMk cId="586478555" sldId="307"/>
            <ac:spMk id="4" creationId="{869C2FEE-48FC-DCBA-C6B7-B239708D70C6}"/>
          </ac:spMkLst>
        </pc:spChg>
        <pc:spChg chg="add">
          <ac:chgData name="siva raman" userId="f7a63b91908d3ac7" providerId="LiveId" clId="{6055DF79-8DAF-4353-90C9-4CA9A4E9C482}" dt="2024-09-15T02:31:46.939" v="3173" actId="22"/>
          <ac:spMkLst>
            <pc:docMk/>
            <pc:sldMk cId="586478555" sldId="307"/>
            <ac:spMk id="7" creationId="{E9B66350-3350-BED5-34B4-8D7C3D711D91}"/>
          </ac:spMkLst>
        </pc:spChg>
        <pc:graphicFrameChg chg="mod ord modGraphic">
          <ac:chgData name="siva raman" userId="f7a63b91908d3ac7" providerId="LiveId" clId="{6055DF79-8DAF-4353-90C9-4CA9A4E9C482}" dt="2024-09-15T02:33:04.314" v="3181" actId="1076"/>
          <ac:graphicFrameMkLst>
            <pc:docMk/>
            <pc:sldMk cId="586478555" sldId="307"/>
            <ac:graphicFrameMk id="6" creationId="{0D6FB95E-6987-A57C-3663-3FD6F6FAC24E}"/>
          </ac:graphicFrameMkLst>
        </pc:graphicFrameChg>
      </pc:sldChg>
      <pc:sldChg chg="modSp mod">
        <pc:chgData name="siva raman" userId="f7a63b91908d3ac7" providerId="LiveId" clId="{6055DF79-8DAF-4353-90C9-4CA9A4E9C482}" dt="2024-09-14T15:15:14.656" v="183" actId="20577"/>
        <pc:sldMkLst>
          <pc:docMk/>
          <pc:sldMk cId="2222324472" sldId="308"/>
        </pc:sldMkLst>
        <pc:spChg chg="mod">
          <ac:chgData name="siva raman" userId="f7a63b91908d3ac7" providerId="LiveId" clId="{6055DF79-8DAF-4353-90C9-4CA9A4E9C482}" dt="2024-09-14T15:15:14.656" v="183" actId="20577"/>
          <ac:spMkLst>
            <pc:docMk/>
            <pc:sldMk cId="2222324472" sldId="308"/>
            <ac:spMk id="2" creationId="{2403EE45-3924-5A20-4FDE-7EA6BBEBD06F}"/>
          </ac:spMkLst>
        </pc:spChg>
      </pc:sldChg>
      <pc:sldChg chg="modSp mod">
        <pc:chgData name="siva raman" userId="f7a63b91908d3ac7" providerId="LiveId" clId="{6055DF79-8DAF-4353-90C9-4CA9A4E9C482}" dt="2024-09-14T15:14:26.555" v="177" actId="207"/>
        <pc:sldMkLst>
          <pc:docMk/>
          <pc:sldMk cId="1966913227" sldId="309"/>
        </pc:sldMkLst>
        <pc:spChg chg="mod">
          <ac:chgData name="siva raman" userId="f7a63b91908d3ac7" providerId="LiveId" clId="{6055DF79-8DAF-4353-90C9-4CA9A4E9C482}" dt="2024-09-14T10:20:01.485" v="4" actId="20577"/>
          <ac:spMkLst>
            <pc:docMk/>
            <pc:sldMk cId="1966913227" sldId="309"/>
            <ac:spMk id="8" creationId="{BCFDA37B-399A-B9F0-7A7D-2A891EB7FFA6}"/>
          </ac:spMkLst>
        </pc:spChg>
        <pc:spChg chg="mod">
          <ac:chgData name="siva raman" userId="f7a63b91908d3ac7" providerId="LiveId" clId="{6055DF79-8DAF-4353-90C9-4CA9A4E9C482}" dt="2024-09-14T10:19:50.859" v="2" actId="20577"/>
          <ac:spMkLst>
            <pc:docMk/>
            <pc:sldMk cId="1966913227" sldId="309"/>
            <ac:spMk id="14" creationId="{96226945-6473-17F1-89DA-6A42119F6ED8}"/>
          </ac:spMkLst>
        </pc:spChg>
        <pc:spChg chg="mod">
          <ac:chgData name="siva raman" userId="f7a63b91908d3ac7" providerId="LiveId" clId="{6055DF79-8DAF-4353-90C9-4CA9A4E9C482}" dt="2024-09-14T10:19:46.748" v="1" actId="20577"/>
          <ac:spMkLst>
            <pc:docMk/>
            <pc:sldMk cId="1966913227" sldId="309"/>
            <ac:spMk id="17" creationId="{17E23ADD-0D70-3B8A-CA74-509D6AA31B10}"/>
          </ac:spMkLst>
        </pc:spChg>
        <pc:spChg chg="mod">
          <ac:chgData name="siva raman" userId="f7a63b91908d3ac7" providerId="LiveId" clId="{6055DF79-8DAF-4353-90C9-4CA9A4E9C482}" dt="2024-09-14T15:14:26.555" v="177" actId="207"/>
          <ac:spMkLst>
            <pc:docMk/>
            <pc:sldMk cId="1966913227" sldId="309"/>
            <ac:spMk id="19" creationId="{A7BE12AD-D808-BDE0-3EB8-5BC50B1D8474}"/>
          </ac:spMkLst>
        </pc:spChg>
      </pc:sldChg>
      <pc:sldChg chg="addSp delSp modSp mod modClrScheme chgLayout modNotesTx">
        <pc:chgData name="siva raman" userId="f7a63b91908d3ac7" providerId="LiveId" clId="{6055DF79-8DAF-4353-90C9-4CA9A4E9C482}" dt="2024-09-14T17:09:39.809" v="2176" actId="1076"/>
        <pc:sldMkLst>
          <pc:docMk/>
          <pc:sldMk cId="4230106960" sldId="310"/>
        </pc:sldMkLst>
        <pc:spChg chg="del mod ord">
          <ac:chgData name="siva raman" userId="f7a63b91908d3ac7" providerId="LiveId" clId="{6055DF79-8DAF-4353-90C9-4CA9A4E9C482}" dt="2024-09-14T16:27:38.770" v="1480" actId="700"/>
          <ac:spMkLst>
            <pc:docMk/>
            <pc:sldMk cId="4230106960" sldId="310"/>
            <ac:spMk id="2" creationId="{F35BAC3D-60A1-816B-5C79-2E8B6D9806E9}"/>
          </ac:spMkLst>
        </pc:spChg>
        <pc:spChg chg="add del mod ord">
          <ac:chgData name="siva raman" userId="f7a63b91908d3ac7" providerId="LiveId" clId="{6055DF79-8DAF-4353-90C9-4CA9A4E9C482}" dt="2024-09-14T16:28:37.879" v="1500" actId="700"/>
          <ac:spMkLst>
            <pc:docMk/>
            <pc:sldMk cId="4230106960" sldId="310"/>
            <ac:spMk id="3" creationId="{F5A87DC3-BBD5-2D54-9D5F-93487144BB51}"/>
          </ac:spMkLst>
        </pc:spChg>
        <pc:spChg chg="add del mod ord">
          <ac:chgData name="siva raman" userId="f7a63b91908d3ac7" providerId="LiveId" clId="{6055DF79-8DAF-4353-90C9-4CA9A4E9C482}" dt="2024-09-14T16:28:37.879" v="1500" actId="700"/>
          <ac:spMkLst>
            <pc:docMk/>
            <pc:sldMk cId="4230106960" sldId="310"/>
            <ac:spMk id="4" creationId="{428B9C80-4E2A-9122-9B31-7BB3BEF49041}"/>
          </ac:spMkLst>
        </pc:spChg>
        <pc:spChg chg="add del mod ord">
          <ac:chgData name="siva raman" userId="f7a63b91908d3ac7" providerId="LiveId" clId="{6055DF79-8DAF-4353-90C9-4CA9A4E9C482}" dt="2024-09-14T16:26:23.579" v="1471" actId="700"/>
          <ac:spMkLst>
            <pc:docMk/>
            <pc:sldMk cId="4230106960" sldId="310"/>
            <ac:spMk id="5" creationId="{150D6506-F28A-F03A-DEE4-6E286528D3A9}"/>
          </ac:spMkLst>
        </pc:spChg>
        <pc:spChg chg="add del mod ord">
          <ac:chgData name="siva raman" userId="f7a63b91908d3ac7" providerId="LiveId" clId="{6055DF79-8DAF-4353-90C9-4CA9A4E9C482}" dt="2024-09-14T16:26:23.579" v="1471" actId="700"/>
          <ac:spMkLst>
            <pc:docMk/>
            <pc:sldMk cId="4230106960" sldId="310"/>
            <ac:spMk id="6" creationId="{6551EB37-0615-3A5D-A8DE-3DB3CD8F3371}"/>
          </ac:spMkLst>
        </pc:spChg>
        <pc:spChg chg="add del mod ord">
          <ac:chgData name="siva raman" userId="f7a63b91908d3ac7" providerId="LiveId" clId="{6055DF79-8DAF-4353-90C9-4CA9A4E9C482}" dt="2024-09-14T16:26:23.579" v="1471" actId="700"/>
          <ac:spMkLst>
            <pc:docMk/>
            <pc:sldMk cId="4230106960" sldId="310"/>
            <ac:spMk id="7" creationId="{EF5812E7-70F2-9DD8-6C9A-7DBD2A3680EA}"/>
          </ac:spMkLst>
        </pc:spChg>
        <pc:spChg chg="add del mod ord">
          <ac:chgData name="siva raman" userId="f7a63b91908d3ac7" providerId="LiveId" clId="{6055DF79-8DAF-4353-90C9-4CA9A4E9C482}" dt="2024-09-14T16:26:23.579" v="1471" actId="700"/>
          <ac:spMkLst>
            <pc:docMk/>
            <pc:sldMk cId="4230106960" sldId="310"/>
            <ac:spMk id="8" creationId="{C58E8D7D-2C3D-D226-400C-87BE046E0AEA}"/>
          </ac:spMkLst>
        </pc:spChg>
        <pc:spChg chg="add mod">
          <ac:chgData name="siva raman" userId="f7a63b91908d3ac7" providerId="LiveId" clId="{6055DF79-8DAF-4353-90C9-4CA9A4E9C482}" dt="2024-09-14T17:09:39.809" v="2176" actId="1076"/>
          <ac:spMkLst>
            <pc:docMk/>
            <pc:sldMk cId="4230106960" sldId="310"/>
            <ac:spMk id="10" creationId="{C7DAD3D5-631E-C813-8279-350A3BA8C0F8}"/>
          </ac:spMkLst>
        </pc:spChg>
        <pc:spChg chg="mod ord">
          <ac:chgData name="siva raman" userId="f7a63b91908d3ac7" providerId="LiveId" clId="{6055DF79-8DAF-4353-90C9-4CA9A4E9C482}" dt="2024-09-14T16:42:16.294" v="2029" actId="1076"/>
          <ac:spMkLst>
            <pc:docMk/>
            <pc:sldMk cId="4230106960" sldId="310"/>
            <ac:spMk id="11" creationId="{949404F1-8E94-7D3D-71E2-A1A4B7CBCB4A}"/>
          </ac:spMkLst>
        </pc:spChg>
        <pc:spChg chg="add del mod">
          <ac:chgData name="siva raman" userId="f7a63b91908d3ac7" providerId="LiveId" clId="{6055DF79-8DAF-4353-90C9-4CA9A4E9C482}" dt="2024-09-14T16:33:12.792" v="1724"/>
          <ac:spMkLst>
            <pc:docMk/>
            <pc:sldMk cId="4230106960" sldId="310"/>
            <ac:spMk id="12" creationId="{50C971F1-4C7B-5F10-5B3C-F94328AA1A85}"/>
          </ac:spMkLst>
        </pc:spChg>
        <pc:spChg chg="add del mod">
          <ac:chgData name="siva raman" userId="f7a63b91908d3ac7" providerId="LiveId" clId="{6055DF79-8DAF-4353-90C9-4CA9A4E9C482}" dt="2024-09-14T16:34:22.021" v="1964"/>
          <ac:spMkLst>
            <pc:docMk/>
            <pc:sldMk cId="4230106960" sldId="310"/>
            <ac:spMk id="13" creationId="{9791E06A-079D-A371-750C-9D26DC1CB6CC}"/>
          </ac:spMkLst>
        </pc:spChg>
        <pc:spChg chg="del mod">
          <ac:chgData name="siva raman" userId="f7a63b91908d3ac7" providerId="LiveId" clId="{6055DF79-8DAF-4353-90C9-4CA9A4E9C482}" dt="2024-09-14T16:17:10.998" v="1423" actId="700"/>
          <ac:spMkLst>
            <pc:docMk/>
            <pc:sldMk cId="4230106960" sldId="310"/>
            <ac:spMk id="14" creationId="{F4A3718F-D67C-255A-4B64-BA379609FCD0}"/>
          </ac:spMkLst>
        </pc:spChg>
        <pc:spChg chg="add mod">
          <ac:chgData name="siva raman" userId="f7a63b91908d3ac7" providerId="LiveId" clId="{6055DF79-8DAF-4353-90C9-4CA9A4E9C482}" dt="2024-09-14T17:07:37.848" v="2161" actId="20577"/>
          <ac:spMkLst>
            <pc:docMk/>
            <pc:sldMk cId="4230106960" sldId="310"/>
            <ac:spMk id="15" creationId="{61C26D26-3176-A062-BE1C-0578C5292070}"/>
          </ac:spMkLst>
        </pc:spChg>
        <pc:spChg chg="add mod">
          <ac:chgData name="siva raman" userId="f7a63b91908d3ac7" providerId="LiveId" clId="{6055DF79-8DAF-4353-90C9-4CA9A4E9C482}" dt="2024-09-14T17:07:50.507" v="2162" actId="1076"/>
          <ac:spMkLst>
            <pc:docMk/>
            <pc:sldMk cId="4230106960" sldId="310"/>
            <ac:spMk id="16" creationId="{949B439A-9616-2077-232E-3B00DF3BA9B2}"/>
          </ac:spMkLst>
        </pc:spChg>
        <pc:spChg chg="del mod">
          <ac:chgData name="siva raman" userId="f7a63b91908d3ac7" providerId="LiveId" clId="{6055DF79-8DAF-4353-90C9-4CA9A4E9C482}" dt="2024-09-14T16:17:10.998" v="1423" actId="700"/>
          <ac:spMkLst>
            <pc:docMk/>
            <pc:sldMk cId="4230106960" sldId="310"/>
            <ac:spMk id="17" creationId="{2F3CEF66-C6D7-C765-24E7-1DCFB38FE51A}"/>
          </ac:spMkLst>
        </pc:spChg>
        <pc:spChg chg="add mod">
          <ac:chgData name="siva raman" userId="f7a63b91908d3ac7" providerId="LiveId" clId="{6055DF79-8DAF-4353-90C9-4CA9A4E9C482}" dt="2024-09-14T17:08:06.789" v="2163" actId="1076"/>
          <ac:spMkLst>
            <pc:docMk/>
            <pc:sldMk cId="4230106960" sldId="310"/>
            <ac:spMk id="19" creationId="{EDEB3337-C27E-438A-774E-A5CF2C4D6BEB}"/>
          </ac:spMkLst>
        </pc:spChg>
        <pc:spChg chg="add mod">
          <ac:chgData name="siva raman" userId="f7a63b91908d3ac7" providerId="LiveId" clId="{6055DF79-8DAF-4353-90C9-4CA9A4E9C482}" dt="2024-09-14T17:08:10.841" v="2164" actId="1076"/>
          <ac:spMkLst>
            <pc:docMk/>
            <pc:sldMk cId="4230106960" sldId="310"/>
            <ac:spMk id="20" creationId="{36258935-0524-F6D7-FFA5-1399F54A0C87}"/>
          </ac:spMkLst>
        </pc:spChg>
        <pc:spChg chg="add mod">
          <ac:chgData name="siva raman" userId="f7a63b91908d3ac7" providerId="LiveId" clId="{6055DF79-8DAF-4353-90C9-4CA9A4E9C482}" dt="2024-09-14T17:08:15.626" v="2165" actId="1076"/>
          <ac:spMkLst>
            <pc:docMk/>
            <pc:sldMk cId="4230106960" sldId="310"/>
            <ac:spMk id="22" creationId="{30A3B924-A71F-A00E-D048-AC61FAB29A91}"/>
          </ac:spMkLst>
        </pc:spChg>
        <pc:spChg chg="add mod">
          <ac:chgData name="siva raman" userId="f7a63b91908d3ac7" providerId="LiveId" clId="{6055DF79-8DAF-4353-90C9-4CA9A4E9C482}" dt="2024-09-14T17:08:24.342" v="2166" actId="1076"/>
          <ac:spMkLst>
            <pc:docMk/>
            <pc:sldMk cId="4230106960" sldId="310"/>
            <ac:spMk id="23" creationId="{52BD0983-B7D5-A005-0254-BE2FCD23642F}"/>
          </ac:spMkLst>
        </pc:spChg>
      </pc:sldChg>
      <pc:sldChg chg="addSp delSp modSp mod modClrScheme chgLayout">
        <pc:chgData name="siva raman" userId="f7a63b91908d3ac7" providerId="LiveId" clId="{6055DF79-8DAF-4353-90C9-4CA9A4E9C482}" dt="2024-09-15T02:18:44.748" v="3171" actId="20577"/>
        <pc:sldMkLst>
          <pc:docMk/>
          <pc:sldMk cId="3748348926" sldId="311"/>
        </pc:sldMkLst>
        <pc:spChg chg="add mod">
          <ac:chgData name="siva raman" userId="f7a63b91908d3ac7" providerId="LiveId" clId="{6055DF79-8DAF-4353-90C9-4CA9A4E9C482}" dt="2024-09-14T17:36:32.056" v="2526" actId="207"/>
          <ac:spMkLst>
            <pc:docMk/>
            <pc:sldMk cId="3748348926" sldId="311"/>
            <ac:spMk id="3" creationId="{67B1181C-C9FD-7851-6E51-6D19E3DF59DD}"/>
          </ac:spMkLst>
        </pc:spChg>
        <pc:spChg chg="del mod ord">
          <ac:chgData name="siva raman" userId="f7a63b91908d3ac7" providerId="LiveId" clId="{6055DF79-8DAF-4353-90C9-4CA9A4E9C482}" dt="2024-09-14T17:12:36.848" v="2507" actId="478"/>
          <ac:spMkLst>
            <pc:docMk/>
            <pc:sldMk cId="3748348926" sldId="311"/>
            <ac:spMk id="5" creationId="{AF012FDC-7484-2B3B-E496-144348256B81}"/>
          </ac:spMkLst>
        </pc:spChg>
        <pc:spChg chg="add mod">
          <ac:chgData name="siva raman" userId="f7a63b91908d3ac7" providerId="LiveId" clId="{6055DF79-8DAF-4353-90C9-4CA9A4E9C482}" dt="2024-09-14T17:59:45.034" v="2833" actId="20577"/>
          <ac:spMkLst>
            <pc:docMk/>
            <pc:sldMk cId="3748348926" sldId="311"/>
            <ac:spMk id="6" creationId="{0D04FA00-1176-B7C2-20DB-4233A3C74925}"/>
          </ac:spMkLst>
        </pc:spChg>
        <pc:spChg chg="add mod">
          <ac:chgData name="siva raman" userId="f7a63b91908d3ac7" providerId="LiveId" clId="{6055DF79-8DAF-4353-90C9-4CA9A4E9C482}" dt="2024-09-14T17:57:09.631" v="2813" actId="404"/>
          <ac:spMkLst>
            <pc:docMk/>
            <pc:sldMk cId="3748348926" sldId="311"/>
            <ac:spMk id="8" creationId="{F62A69F7-F69E-D744-5C85-D45E050410C3}"/>
          </ac:spMkLst>
        </pc:spChg>
        <pc:spChg chg="add del mod">
          <ac:chgData name="siva raman" userId="f7a63b91908d3ac7" providerId="LiveId" clId="{6055DF79-8DAF-4353-90C9-4CA9A4E9C482}" dt="2024-09-14T17:49:27.344" v="2773" actId="478"/>
          <ac:spMkLst>
            <pc:docMk/>
            <pc:sldMk cId="3748348926" sldId="311"/>
            <ac:spMk id="9" creationId="{463D135E-6040-16FA-5DB7-21AD5868810C}"/>
          </ac:spMkLst>
        </pc:spChg>
        <pc:spChg chg="add mod">
          <ac:chgData name="siva raman" userId="f7a63b91908d3ac7" providerId="LiveId" clId="{6055DF79-8DAF-4353-90C9-4CA9A4E9C482}" dt="2024-09-14T17:57:28.758" v="2816" actId="1076"/>
          <ac:spMkLst>
            <pc:docMk/>
            <pc:sldMk cId="3748348926" sldId="311"/>
            <ac:spMk id="10" creationId="{AC4B1292-62FC-5F8C-1BF5-FD123948B830}"/>
          </ac:spMkLst>
        </pc:spChg>
        <pc:spChg chg="del mod ord">
          <ac:chgData name="siva raman" userId="f7a63b91908d3ac7" providerId="LiveId" clId="{6055DF79-8DAF-4353-90C9-4CA9A4E9C482}" dt="2024-09-14T17:12:21.703" v="2505" actId="700"/>
          <ac:spMkLst>
            <pc:docMk/>
            <pc:sldMk cId="3748348926" sldId="311"/>
            <ac:spMk id="11" creationId="{7A49C0DA-C8AE-5ECC-149A-D60ECFF8C1EB}"/>
          </ac:spMkLst>
        </pc:spChg>
        <pc:spChg chg="del mod ord">
          <ac:chgData name="siva raman" userId="f7a63b91908d3ac7" providerId="LiveId" clId="{6055DF79-8DAF-4353-90C9-4CA9A4E9C482}" dt="2024-09-14T17:12:21.703" v="2505" actId="700"/>
          <ac:spMkLst>
            <pc:docMk/>
            <pc:sldMk cId="3748348926" sldId="311"/>
            <ac:spMk id="12" creationId="{C6F2BA06-39BD-0413-D150-70F75EA6CC38}"/>
          </ac:spMkLst>
        </pc:spChg>
        <pc:spChg chg="add mod">
          <ac:chgData name="siva raman" userId="f7a63b91908d3ac7" providerId="LiveId" clId="{6055DF79-8DAF-4353-90C9-4CA9A4E9C482}" dt="2024-09-14T17:58:10.658" v="2823" actId="404"/>
          <ac:spMkLst>
            <pc:docMk/>
            <pc:sldMk cId="3748348926" sldId="311"/>
            <ac:spMk id="13" creationId="{03800706-4D2E-2D1D-0C52-6D2CE33D8453}"/>
          </ac:spMkLst>
        </pc:spChg>
        <pc:spChg chg="add mod">
          <ac:chgData name="siva raman" userId="f7a63b91908d3ac7" providerId="LiveId" clId="{6055DF79-8DAF-4353-90C9-4CA9A4E9C482}" dt="2024-09-14T17:58:23.262" v="2824" actId="1076"/>
          <ac:spMkLst>
            <pc:docMk/>
            <pc:sldMk cId="3748348926" sldId="311"/>
            <ac:spMk id="15" creationId="{D0EDAAFD-1BB4-573E-B505-C76E7F3F0033}"/>
          </ac:spMkLst>
        </pc:spChg>
        <pc:spChg chg="add mod">
          <ac:chgData name="siva raman" userId="f7a63b91908d3ac7" providerId="LiveId" clId="{6055DF79-8DAF-4353-90C9-4CA9A4E9C482}" dt="2024-09-15T02:18:44.748" v="3171" actId="20577"/>
          <ac:spMkLst>
            <pc:docMk/>
            <pc:sldMk cId="3748348926" sldId="311"/>
            <ac:spMk id="16" creationId="{02E82B33-1336-8637-3418-A17D1E2D6708}"/>
          </ac:spMkLst>
        </pc:spChg>
        <pc:spChg chg="add mod">
          <ac:chgData name="siva raman" userId="f7a63b91908d3ac7" providerId="LiveId" clId="{6055DF79-8DAF-4353-90C9-4CA9A4E9C482}" dt="2024-09-14T17:59:40.232" v="2832" actId="20577"/>
          <ac:spMkLst>
            <pc:docMk/>
            <pc:sldMk cId="3748348926" sldId="311"/>
            <ac:spMk id="18" creationId="{857745EE-1AEC-C68D-BD1D-408691B2CCF0}"/>
          </ac:spMkLst>
        </pc:spChg>
        <pc:spChg chg="add del mod">
          <ac:chgData name="siva raman" userId="f7a63b91908d3ac7" providerId="LiveId" clId="{6055DF79-8DAF-4353-90C9-4CA9A4E9C482}" dt="2024-09-14T18:02:18.327" v="2836" actId="478"/>
          <ac:spMkLst>
            <pc:docMk/>
            <pc:sldMk cId="3748348926" sldId="311"/>
            <ac:spMk id="20" creationId="{EEB27CB7-DB44-77FB-84BF-7DE2BE88E886}"/>
          </ac:spMkLst>
        </pc:spChg>
        <pc:spChg chg="add mod">
          <ac:chgData name="siva raman" userId="f7a63b91908d3ac7" providerId="LiveId" clId="{6055DF79-8DAF-4353-90C9-4CA9A4E9C482}" dt="2024-09-15T02:17:43.614" v="3156" actId="20577"/>
          <ac:spMkLst>
            <pc:docMk/>
            <pc:sldMk cId="3748348926" sldId="311"/>
            <ac:spMk id="22" creationId="{E397B4A1-1896-4A00-44EB-E89DE7EF2AC9}"/>
          </ac:spMkLst>
        </pc:spChg>
        <pc:spChg chg="del mod ord">
          <ac:chgData name="siva raman" userId="f7a63b91908d3ac7" providerId="LiveId" clId="{6055DF79-8DAF-4353-90C9-4CA9A4E9C482}" dt="2024-09-14T17:12:21.703" v="2505" actId="700"/>
          <ac:spMkLst>
            <pc:docMk/>
            <pc:sldMk cId="3748348926" sldId="311"/>
            <ac:spMk id="25" creationId="{7798761A-B671-4825-623F-F4726F2BDF28}"/>
          </ac:spMkLst>
        </pc:spChg>
      </pc:sldChg>
      <pc:sldChg chg="delSp modSp mod modClrScheme chgLayout">
        <pc:chgData name="siva raman" userId="f7a63b91908d3ac7" providerId="LiveId" clId="{6055DF79-8DAF-4353-90C9-4CA9A4E9C482}" dt="2024-09-15T02:15:02.542" v="3121" actId="20577"/>
        <pc:sldMkLst>
          <pc:docMk/>
          <pc:sldMk cId="859909800" sldId="312"/>
        </pc:sldMkLst>
        <pc:spChg chg="del mod ord">
          <ac:chgData name="siva raman" userId="f7a63b91908d3ac7" providerId="LiveId" clId="{6055DF79-8DAF-4353-90C9-4CA9A4E9C482}" dt="2024-09-14T18:04:24.086" v="3103" actId="700"/>
          <ac:spMkLst>
            <pc:docMk/>
            <pc:sldMk cId="859909800" sldId="312"/>
            <ac:spMk id="3" creationId="{DE597F60-88E2-C430-D52B-6604405AD55C}"/>
          </ac:spMkLst>
        </pc:spChg>
        <pc:spChg chg="mod ord">
          <ac:chgData name="siva raman" userId="f7a63b91908d3ac7" providerId="LiveId" clId="{6055DF79-8DAF-4353-90C9-4CA9A4E9C482}" dt="2024-09-15T02:15:02.542" v="3121" actId="20577"/>
          <ac:spMkLst>
            <pc:docMk/>
            <pc:sldMk cId="859909800" sldId="312"/>
            <ac:spMk id="5" creationId="{E95044F7-BD97-2FDE-4E33-A565BCF0EFEC}"/>
          </ac:spMkLst>
        </pc:spChg>
        <pc:picChg chg="del mod ord">
          <ac:chgData name="siva raman" userId="f7a63b91908d3ac7" providerId="LiveId" clId="{6055DF79-8DAF-4353-90C9-4CA9A4E9C482}" dt="2024-09-14T18:03:38.003" v="3076" actId="21"/>
          <ac:picMkLst>
            <pc:docMk/>
            <pc:sldMk cId="859909800" sldId="312"/>
            <ac:picMk id="15" creationId="{48869757-F643-C013-26AA-3DDE95080099}"/>
          </ac:picMkLst>
        </pc:picChg>
      </pc:sldChg>
      <pc:sldChg chg="del">
        <pc:chgData name="siva raman" userId="f7a63b91908d3ac7" providerId="LiveId" clId="{6055DF79-8DAF-4353-90C9-4CA9A4E9C482}" dt="2024-09-17T14:33:57.801" v="3359" actId="2696"/>
        <pc:sldMkLst>
          <pc:docMk/>
          <pc:sldMk cId="4132147533" sldId="314"/>
        </pc:sldMkLst>
      </pc:sldChg>
      <pc:sldChg chg="del">
        <pc:chgData name="siva raman" userId="f7a63b91908d3ac7" providerId="LiveId" clId="{6055DF79-8DAF-4353-90C9-4CA9A4E9C482}" dt="2024-09-17T14:34:01.581" v="3360" actId="2696"/>
        <pc:sldMkLst>
          <pc:docMk/>
          <pc:sldMk cId="3064996118" sldId="315"/>
        </pc:sldMkLst>
      </pc:sldChg>
      <pc:sldChg chg="del mod modShow">
        <pc:chgData name="siva raman" userId="f7a63b91908d3ac7" providerId="LiveId" clId="{6055DF79-8DAF-4353-90C9-4CA9A4E9C482}" dt="2024-09-17T14:33:54.286" v="3358" actId="2696"/>
        <pc:sldMkLst>
          <pc:docMk/>
          <pc:sldMk cId="537809529" sldId="316"/>
        </pc:sldMkLst>
      </pc:sldChg>
      <pc:sldChg chg="modSp mod ord">
        <pc:chgData name="siva raman" userId="f7a63b91908d3ac7" providerId="LiveId" clId="{6055DF79-8DAF-4353-90C9-4CA9A4E9C482}" dt="2024-09-14T17:15:08.288" v="2509"/>
        <pc:sldMkLst>
          <pc:docMk/>
          <pc:sldMk cId="1338167130" sldId="317"/>
        </pc:sldMkLst>
        <pc:spChg chg="mod">
          <ac:chgData name="siva raman" userId="f7a63b91908d3ac7" providerId="LiveId" clId="{6055DF79-8DAF-4353-90C9-4CA9A4E9C482}" dt="2024-09-14T15:14:56.422" v="179" actId="207"/>
          <ac:spMkLst>
            <pc:docMk/>
            <pc:sldMk cId="1338167130" sldId="317"/>
            <ac:spMk id="3" creationId="{B45A4A65-E8B8-40CF-7ABD-97EA8FA97521}"/>
          </ac:spMkLst>
        </pc:spChg>
      </pc:sldChg>
      <pc:sldMasterChg chg="delSldLayout">
        <pc:chgData name="siva raman" userId="f7a63b91908d3ac7" providerId="LiveId" clId="{6055DF79-8DAF-4353-90C9-4CA9A4E9C482}" dt="2024-09-17T14:34:01.581" v="3360" actId="2696"/>
        <pc:sldMasterMkLst>
          <pc:docMk/>
          <pc:sldMasterMk cId="227728019" sldId="2147483683"/>
        </pc:sldMasterMkLst>
        <pc:sldLayoutChg chg="del">
          <pc:chgData name="siva raman" userId="f7a63b91908d3ac7" providerId="LiveId" clId="{6055DF79-8DAF-4353-90C9-4CA9A4E9C482}" dt="2024-09-17T14:33:54.286" v="3358" actId="2696"/>
          <pc:sldLayoutMkLst>
            <pc:docMk/>
            <pc:sldMasterMk cId="227728019" sldId="2147483683"/>
            <pc:sldLayoutMk cId="504098903" sldId="2147483709"/>
          </pc:sldLayoutMkLst>
        </pc:sldLayoutChg>
        <pc:sldLayoutChg chg="del">
          <pc:chgData name="siva raman" userId="f7a63b91908d3ac7" providerId="LiveId" clId="{6055DF79-8DAF-4353-90C9-4CA9A4E9C482}" dt="2024-09-17T14:33:57.801" v="3359" actId="2696"/>
          <pc:sldLayoutMkLst>
            <pc:docMk/>
            <pc:sldMasterMk cId="227728019" sldId="2147483683"/>
            <pc:sldLayoutMk cId="314134760" sldId="2147483710"/>
          </pc:sldLayoutMkLst>
        </pc:sldLayoutChg>
        <pc:sldLayoutChg chg="del">
          <pc:chgData name="siva raman" userId="f7a63b91908d3ac7" providerId="LiveId" clId="{6055DF79-8DAF-4353-90C9-4CA9A4E9C482}" dt="2024-09-17T14:34:01.581" v="3360" actId="2696"/>
          <pc:sldLayoutMkLst>
            <pc:docMk/>
            <pc:sldMasterMk cId="227728019" sldId="2147483683"/>
            <pc:sldLayoutMk cId="2919820766" sldId="214748371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9/17/2024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__</a:t>
            </a:r>
            <a:r>
              <a:rPr lang="en-US" b="1" dirty="0" err="1"/>
              <a:t>init</a:t>
            </a:r>
            <a:r>
              <a:rPr lang="en-US" b="1" dirty="0"/>
              <a:t>__</a:t>
            </a:r>
            <a:r>
              <a:rPr lang="en-US" dirty="0"/>
              <a:t>: Constructor method that initializes a new Book instance with the provided title, author, ISBN, and number of copies.</a:t>
            </a:r>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6190281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13112239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2133875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912571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01819328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6084773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5413533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91956917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4475973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2243561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193200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89613934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2164135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040303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28551014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26086402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343277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9431578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23287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16460147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59859044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5163655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84050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grpSp>
        <p:nvGrpSpPr>
          <p:cNvPr id="2" name="Group 1">
            <a:extLst>
              <a:ext uri="{FF2B5EF4-FFF2-40B4-BE49-F238E27FC236}">
                <a16:creationId xmlns:a16="http://schemas.microsoft.com/office/drawing/2014/main" id="{306F1061-F356-3FB0-5B86-4B370C322573}"/>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3" name="Freeform: Shape 2">
              <a:extLst>
                <a:ext uri="{FF2B5EF4-FFF2-40B4-BE49-F238E27FC236}">
                  <a16:creationId xmlns:a16="http://schemas.microsoft.com/office/drawing/2014/main" id="{CB186781-CFB6-3042-F26D-9E59183F17A7}"/>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Freeform: Shape 3">
              <a:extLst>
                <a:ext uri="{FF2B5EF4-FFF2-40B4-BE49-F238E27FC236}">
                  <a16:creationId xmlns:a16="http://schemas.microsoft.com/office/drawing/2014/main" id="{60E2F82F-29FE-BF4F-E54B-7C9B96D0A482}"/>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Freeform: Shape 7">
            <a:extLst>
              <a:ext uri="{FF2B5EF4-FFF2-40B4-BE49-F238E27FC236}">
                <a16:creationId xmlns:a16="http://schemas.microsoft.com/office/drawing/2014/main" id="{22C75745-0432-518A-A0E2-91B5D639A8BB}"/>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8740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84521163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124811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FB4751-880F-D840-AAA9-3A15815CC996}" type="slidenum">
              <a:rPr lang="en-US" smtClean="0"/>
              <a:pPr/>
              <a:t>‹#›</a:t>
            </a:fld>
            <a:endParaRPr lang="en-US" dirty="0"/>
          </a:p>
        </p:txBody>
      </p:sp>
      <p:cxnSp>
        <p:nvCxnSpPr>
          <p:cNvPr id="11" name="Straight Connector 10">
            <a:extLst>
              <a:ext uri="{FF2B5EF4-FFF2-40B4-BE49-F238E27FC236}">
                <a16:creationId xmlns:a16="http://schemas.microsoft.com/office/drawing/2014/main" id="{29C2455B-B8C5-A30E-9D43-AF239EE05490}"/>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728019"/>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12" r:id="rId26"/>
    <p:sldLayoutId id="2147483654" r:id="rId2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idx="4294967295"/>
          </p:nvPr>
        </p:nvSpPr>
        <p:spPr>
          <a:xfrm>
            <a:off x="1985175" y="1844702"/>
            <a:ext cx="8221649" cy="723569"/>
          </a:xfrm>
        </p:spPr>
        <p:txBody>
          <a:bodyPr/>
          <a:lstStyle/>
          <a:p>
            <a:r>
              <a:rPr lang="en-US" sz="4000" dirty="0"/>
              <a:t>LIBRARY MANAGEMENT SYSTEM</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4294967295"/>
          </p:nvPr>
        </p:nvSpPr>
        <p:spPr>
          <a:xfrm>
            <a:off x="8323263" y="914400"/>
            <a:ext cx="3868737" cy="5029200"/>
          </a:xfrm>
        </p:spPr>
        <p:txBody>
          <a:bodyPr anchor="ctr"/>
          <a:lstStyle/>
          <a:p>
            <a:pPr marL="0" indent="0">
              <a:buNone/>
            </a:pPr>
            <a:endParaRPr lang="en-US" dirty="0"/>
          </a:p>
          <a:p>
            <a:endParaRPr lang="en-US" dirty="0"/>
          </a:p>
        </p:txBody>
      </p:sp>
      <p:sp>
        <p:nvSpPr>
          <p:cNvPr id="3" name="TextBox 2">
            <a:extLst>
              <a:ext uri="{FF2B5EF4-FFF2-40B4-BE49-F238E27FC236}">
                <a16:creationId xmlns:a16="http://schemas.microsoft.com/office/drawing/2014/main" id="{06EA8B4A-F534-830A-D049-E55CC0F9F7D8}"/>
              </a:ext>
            </a:extLst>
          </p:cNvPr>
          <p:cNvSpPr txBox="1"/>
          <p:nvPr/>
        </p:nvSpPr>
        <p:spPr>
          <a:xfrm>
            <a:off x="2075740" y="3267740"/>
            <a:ext cx="2858494" cy="461665"/>
          </a:xfrm>
          <a:prstGeom prst="rect">
            <a:avLst/>
          </a:prstGeom>
          <a:noFill/>
        </p:spPr>
        <p:txBody>
          <a:bodyPr wrap="square">
            <a:spAutoFit/>
          </a:bodyPr>
          <a:lstStyle/>
          <a:p>
            <a:pPr marL="342900" indent="-342900">
              <a:buFont typeface="Arial" panose="020B0604020202020204" pitchFamily="34" charset="0"/>
              <a:buChar char="•"/>
            </a:pPr>
            <a:r>
              <a:rPr lang="en-IN" sz="2400" dirty="0"/>
              <a:t>PROJECT TITLE:</a:t>
            </a:r>
          </a:p>
        </p:txBody>
      </p:sp>
      <p:sp>
        <p:nvSpPr>
          <p:cNvPr id="5" name="TextBox 4">
            <a:extLst>
              <a:ext uri="{FF2B5EF4-FFF2-40B4-BE49-F238E27FC236}">
                <a16:creationId xmlns:a16="http://schemas.microsoft.com/office/drawing/2014/main" id="{612C54AD-DFDB-28B4-DBF4-FDFAD0CE2CC9}"/>
              </a:ext>
            </a:extLst>
          </p:cNvPr>
          <p:cNvSpPr txBox="1"/>
          <p:nvPr/>
        </p:nvSpPr>
        <p:spPr>
          <a:xfrm>
            <a:off x="4627659" y="3267740"/>
            <a:ext cx="4762831" cy="461665"/>
          </a:xfrm>
          <a:prstGeom prst="rect">
            <a:avLst/>
          </a:prstGeom>
          <a:noFill/>
        </p:spPr>
        <p:txBody>
          <a:bodyPr wrap="square">
            <a:spAutoFit/>
          </a:bodyPr>
          <a:lstStyle/>
          <a:p>
            <a:r>
              <a:rPr lang="en-IN" sz="2400" dirty="0"/>
              <a:t>LIBRARY MANAGEMENT SYSTEM</a:t>
            </a:r>
          </a:p>
        </p:txBody>
      </p:sp>
      <p:sp>
        <p:nvSpPr>
          <p:cNvPr id="8" name="TextBox 7">
            <a:extLst>
              <a:ext uri="{FF2B5EF4-FFF2-40B4-BE49-F238E27FC236}">
                <a16:creationId xmlns:a16="http://schemas.microsoft.com/office/drawing/2014/main" id="{45EA3073-CFDA-18F3-E7A1-056D195C6FEF}"/>
              </a:ext>
            </a:extLst>
          </p:cNvPr>
          <p:cNvSpPr txBox="1"/>
          <p:nvPr/>
        </p:nvSpPr>
        <p:spPr>
          <a:xfrm>
            <a:off x="4475376" y="4428874"/>
            <a:ext cx="2919337" cy="461665"/>
          </a:xfrm>
          <a:prstGeom prst="rect">
            <a:avLst/>
          </a:prstGeom>
          <a:noFill/>
        </p:spPr>
        <p:txBody>
          <a:bodyPr wrap="square">
            <a:spAutoFit/>
          </a:bodyPr>
          <a:lstStyle/>
          <a:p>
            <a:pPr marL="342900" indent="-342900">
              <a:buFont typeface="Arial" panose="020B0604020202020204" pitchFamily="34" charset="0"/>
              <a:buChar char="•"/>
            </a:pPr>
            <a:r>
              <a:rPr lang="en-IN" sz="2400" dirty="0"/>
              <a:t>SIVARAMAN.S</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160020" y="-297179"/>
            <a:ext cx="10088880" cy="2819399"/>
          </a:xfrm>
        </p:spPr>
        <p:txBody>
          <a:bodyPr anchor="ctr"/>
          <a:lstStyle/>
          <a:p>
            <a:r>
              <a:rPr lang="en-US" sz="4400" dirty="0">
                <a:solidFill>
                  <a:schemeClr val="bg1"/>
                </a:solidFill>
              </a:rPr>
              <a:t>1. AIM OF THE PROJECT:</a:t>
            </a:r>
            <a:br>
              <a:rPr lang="en-US" sz="4400" dirty="0">
                <a:solidFill>
                  <a:schemeClr val="bg1"/>
                </a:solidFill>
              </a:rPr>
            </a:br>
            <a:r>
              <a:rPr lang="en-US" sz="4400" dirty="0">
                <a:solidFill>
                  <a:schemeClr val="bg1"/>
                </a:solidFill>
              </a:rPr>
              <a:t>CONTENT</a:t>
            </a:r>
          </a:p>
        </p:txBody>
      </p:sp>
      <p:sp>
        <p:nvSpPr>
          <p:cNvPr id="6" name="TextBox 5">
            <a:extLst>
              <a:ext uri="{FF2B5EF4-FFF2-40B4-BE49-F238E27FC236}">
                <a16:creationId xmlns:a16="http://schemas.microsoft.com/office/drawing/2014/main" id="{1CDFD2E6-AD8C-E5FA-74CB-B8F5F306B916}"/>
              </a:ext>
            </a:extLst>
          </p:cNvPr>
          <p:cNvSpPr txBox="1"/>
          <p:nvPr/>
        </p:nvSpPr>
        <p:spPr>
          <a:xfrm>
            <a:off x="4709160" y="2170389"/>
            <a:ext cx="7383779" cy="923330"/>
          </a:xfrm>
          <a:prstGeom prst="rect">
            <a:avLst/>
          </a:prstGeom>
          <a:noFill/>
        </p:spPr>
        <p:txBody>
          <a:bodyPr wrap="square">
            <a:spAutoFit/>
          </a:bodyPr>
          <a:lstStyle/>
          <a:p>
            <a:pPr marL="285750" indent="-285750">
              <a:buFont typeface="Wingdings" panose="05000000000000000000" pitchFamily="2" charset="2"/>
              <a:buChar char="§"/>
            </a:pPr>
            <a:r>
              <a:rPr lang="en-US" dirty="0"/>
              <a:t>Create a powerful search engine using Python to enable users to quickly find books and other resources based on various criteria such as title, author, genre, or keywords.</a:t>
            </a:r>
            <a:endParaRPr lang="en-IN" dirty="0"/>
          </a:p>
        </p:txBody>
      </p:sp>
      <p:sp>
        <p:nvSpPr>
          <p:cNvPr id="8" name="TextBox 7">
            <a:extLst>
              <a:ext uri="{FF2B5EF4-FFF2-40B4-BE49-F238E27FC236}">
                <a16:creationId xmlns:a16="http://schemas.microsoft.com/office/drawing/2014/main" id="{C1144D53-9ADE-5423-01BD-CC463D25288E}"/>
              </a:ext>
            </a:extLst>
          </p:cNvPr>
          <p:cNvSpPr txBox="1"/>
          <p:nvPr/>
        </p:nvSpPr>
        <p:spPr>
          <a:xfrm>
            <a:off x="4709160" y="3093719"/>
            <a:ext cx="7216140" cy="646331"/>
          </a:xfrm>
          <a:prstGeom prst="rect">
            <a:avLst/>
          </a:prstGeom>
          <a:noFill/>
        </p:spPr>
        <p:txBody>
          <a:bodyPr wrap="square">
            <a:spAutoFit/>
          </a:bodyPr>
          <a:lstStyle/>
          <a:p>
            <a:pPr marL="285750" indent="-285750">
              <a:buFont typeface="Wingdings" panose="05000000000000000000" pitchFamily="2" charset="2"/>
              <a:buChar char="§"/>
            </a:pPr>
            <a:r>
              <a:rPr lang="en-US" dirty="0"/>
              <a:t>Manages the collection of books and handles borrowing and returning operations. It also tracks transactions.</a:t>
            </a:r>
            <a:endParaRPr lang="en-IN" dirty="0"/>
          </a:p>
        </p:txBody>
      </p:sp>
      <p:sp>
        <p:nvSpPr>
          <p:cNvPr id="10" name="TextBox 9">
            <a:extLst>
              <a:ext uri="{FF2B5EF4-FFF2-40B4-BE49-F238E27FC236}">
                <a16:creationId xmlns:a16="http://schemas.microsoft.com/office/drawing/2014/main" id="{12B531CD-098D-DA37-EE3C-76FC49555F7C}"/>
              </a:ext>
            </a:extLst>
          </p:cNvPr>
          <p:cNvSpPr txBox="1"/>
          <p:nvPr/>
        </p:nvSpPr>
        <p:spPr>
          <a:xfrm>
            <a:off x="4709160" y="3818929"/>
            <a:ext cx="6351270" cy="646331"/>
          </a:xfrm>
          <a:prstGeom prst="rect">
            <a:avLst/>
          </a:prstGeom>
          <a:noFill/>
        </p:spPr>
        <p:txBody>
          <a:bodyPr wrap="square">
            <a:spAutoFit/>
          </a:bodyPr>
          <a:lstStyle/>
          <a:p>
            <a:pPr marL="285750" indent="-285750">
              <a:buFont typeface="Wingdings" panose="05000000000000000000" pitchFamily="2" charset="2"/>
              <a:buChar char="§"/>
            </a:pPr>
            <a:r>
              <a:rPr lang="en-US" dirty="0"/>
              <a:t>Represents a book with a title, author. It also keeps track of whether it is available.</a:t>
            </a:r>
            <a:endParaRPr lang="en-IN" dirty="0"/>
          </a:p>
        </p:txBody>
      </p:sp>
      <p:sp>
        <p:nvSpPr>
          <p:cNvPr id="12" name="TextBox 11">
            <a:extLst>
              <a:ext uri="{FF2B5EF4-FFF2-40B4-BE49-F238E27FC236}">
                <a16:creationId xmlns:a16="http://schemas.microsoft.com/office/drawing/2014/main" id="{8A478E90-148E-C89A-5FBA-E878271A7827}"/>
              </a:ext>
            </a:extLst>
          </p:cNvPr>
          <p:cNvSpPr txBox="1"/>
          <p:nvPr/>
        </p:nvSpPr>
        <p:spPr>
          <a:xfrm>
            <a:off x="4709160" y="4620456"/>
            <a:ext cx="6176010" cy="369332"/>
          </a:xfrm>
          <a:prstGeom prst="rect">
            <a:avLst/>
          </a:prstGeom>
          <a:noFill/>
        </p:spPr>
        <p:txBody>
          <a:bodyPr wrap="square">
            <a:spAutoFit/>
          </a:bodyPr>
          <a:lstStyle/>
          <a:p>
            <a:pPr marL="285750" indent="-285750">
              <a:buFont typeface="Wingdings" panose="05000000000000000000" pitchFamily="2" charset="2"/>
              <a:buChar char="§"/>
            </a:pPr>
            <a:r>
              <a:rPr lang="en-US" dirty="0"/>
              <a:t>Handles the borrowing and returning transactions.</a:t>
            </a:r>
            <a:endParaRPr lang="en-IN" dirty="0"/>
          </a:p>
        </p:txBody>
      </p:sp>
    </p:spTree>
    <p:extLst>
      <p:ext uri="{BB962C8B-B14F-4D97-AF65-F5344CB8AC3E}">
        <p14:creationId xmlns:p14="http://schemas.microsoft.com/office/powerpoint/2010/main" val="13381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8320" y="-1337187"/>
            <a:ext cx="6872751" cy="4916129"/>
          </a:xfrm>
        </p:spPr>
        <p:txBody>
          <a:bodyPr/>
          <a:lstStyle/>
          <a:p>
            <a:r>
              <a:rPr lang="en-US" dirty="0">
                <a:solidFill>
                  <a:schemeClr val="bg1"/>
                </a:solidFill>
              </a:rPr>
              <a:t>BUSINESS PROBLEM OR PROBLEM STATEMENT</a:t>
            </a:r>
          </a:p>
        </p:txBody>
      </p:sp>
      <p:pic>
        <p:nvPicPr>
          <p:cNvPr id="17" name="Picture Placeholder 16">
            <a:extLst>
              <a:ext uri="{FF2B5EF4-FFF2-40B4-BE49-F238E27FC236}">
                <a16:creationId xmlns:a16="http://schemas.microsoft.com/office/drawing/2014/main" id="{5C3B68CE-7D5E-03F1-41E0-5556BD46B6E4}"/>
              </a:ext>
            </a:extLst>
          </p:cNvPr>
          <p:cNvPicPr>
            <a:picLocks noGrp="1" noChangeAspect="1"/>
          </p:cNvPicPr>
          <p:nvPr>
            <p:ph type="pic" idx="1"/>
          </p:nvPr>
        </p:nvPicPr>
        <p:blipFill>
          <a:blip r:embed="rId3"/>
          <a:srcRect l="28185" r="28185"/>
          <a:stretch>
            <a:fillRect/>
          </a:stretch>
        </p:blipFill>
        <p:spPr>
          <a:xfrm>
            <a:off x="8495881" y="0"/>
            <a:ext cx="3696119" cy="5082732"/>
          </a:xfrm>
        </p:spPr>
      </p:pic>
      <p:sp>
        <p:nvSpPr>
          <p:cNvPr id="19" name="TextBox 18">
            <a:extLst>
              <a:ext uri="{FF2B5EF4-FFF2-40B4-BE49-F238E27FC236}">
                <a16:creationId xmlns:a16="http://schemas.microsoft.com/office/drawing/2014/main" id="{12D68651-5DD0-6042-C57A-E1FCD65B5EE6}"/>
              </a:ext>
            </a:extLst>
          </p:cNvPr>
          <p:cNvSpPr txBox="1"/>
          <p:nvPr/>
        </p:nvSpPr>
        <p:spPr>
          <a:xfrm>
            <a:off x="786581" y="1564823"/>
            <a:ext cx="6626942" cy="2031325"/>
          </a:xfrm>
          <a:prstGeom prst="rect">
            <a:avLst/>
          </a:prstGeom>
          <a:noFill/>
        </p:spPr>
        <p:txBody>
          <a:bodyPr wrap="square">
            <a:spAutoFit/>
          </a:bodyPr>
          <a:lstStyle/>
          <a:p>
            <a:endParaRPr lang="en-US" dirty="0"/>
          </a:p>
          <a:p>
            <a:r>
              <a:rPr lang="en-IN" b="1" dirty="0"/>
              <a:t>Inefficient Book Tracking</a:t>
            </a:r>
            <a:r>
              <a:rPr lang="en-IN" dirty="0"/>
              <a:t>:</a:t>
            </a:r>
            <a:endParaRPr lang="en-US" dirty="0"/>
          </a:p>
          <a:p>
            <a:r>
              <a:rPr lang="en-US" dirty="0"/>
              <a:t>Libraries often struggle with keeping track of their inventory, leading to issues such as misplaced books, difficulty in finding specific titles, and incorrect inventory records.</a:t>
            </a:r>
          </a:p>
          <a:p>
            <a:r>
              <a:rPr lang="en-US" dirty="0"/>
              <a:t>   </a:t>
            </a:r>
          </a:p>
        </p:txBody>
      </p:sp>
      <p:sp>
        <p:nvSpPr>
          <p:cNvPr id="21" name="TextBox 20">
            <a:extLst>
              <a:ext uri="{FF2B5EF4-FFF2-40B4-BE49-F238E27FC236}">
                <a16:creationId xmlns:a16="http://schemas.microsoft.com/office/drawing/2014/main" id="{DF751F31-51B0-6E04-7244-22FE917CA053}"/>
              </a:ext>
            </a:extLst>
          </p:cNvPr>
          <p:cNvSpPr txBox="1"/>
          <p:nvPr/>
        </p:nvSpPr>
        <p:spPr>
          <a:xfrm>
            <a:off x="719377" y="3242187"/>
            <a:ext cx="6184490" cy="1477328"/>
          </a:xfrm>
          <a:prstGeom prst="rect">
            <a:avLst/>
          </a:prstGeom>
          <a:noFill/>
        </p:spPr>
        <p:txBody>
          <a:bodyPr wrap="square">
            <a:spAutoFit/>
          </a:bodyPr>
          <a:lstStyle/>
          <a:p>
            <a:r>
              <a:rPr lang="en-US" b="1" dirty="0"/>
              <a:t>Complicated Member Management</a:t>
            </a:r>
            <a:r>
              <a:rPr lang="en-US" dirty="0"/>
              <a:t>:</a:t>
            </a:r>
          </a:p>
          <a:p>
            <a:pPr>
              <a:buFont typeface="Arial" panose="020B0604020202020204" pitchFamily="34" charset="0"/>
              <a:buChar char="•"/>
            </a:pPr>
            <a:r>
              <a:rPr lang="en-US" dirty="0"/>
              <a:t>Managing member information manually can be time-consuming and error-prone. It includes keeping track of membership status, contact information, and borrowing history</a:t>
            </a:r>
          </a:p>
        </p:txBody>
      </p:sp>
      <p:sp>
        <p:nvSpPr>
          <p:cNvPr id="23" name="TextBox 22">
            <a:extLst>
              <a:ext uri="{FF2B5EF4-FFF2-40B4-BE49-F238E27FC236}">
                <a16:creationId xmlns:a16="http://schemas.microsoft.com/office/drawing/2014/main" id="{5EFF3056-13A6-955E-C7C0-BB7137559C0B}"/>
              </a:ext>
            </a:extLst>
          </p:cNvPr>
          <p:cNvSpPr txBox="1"/>
          <p:nvPr/>
        </p:nvSpPr>
        <p:spPr>
          <a:xfrm>
            <a:off x="718566" y="4906328"/>
            <a:ext cx="6184490" cy="1477328"/>
          </a:xfrm>
          <a:prstGeom prst="rect">
            <a:avLst/>
          </a:prstGeom>
          <a:noFill/>
        </p:spPr>
        <p:txBody>
          <a:bodyPr wrap="square">
            <a:spAutoFit/>
          </a:bodyPr>
          <a:lstStyle/>
          <a:p>
            <a:r>
              <a:rPr lang="en-US" b="1" dirty="0"/>
              <a:t>challenges in Borrowing and Returning Books</a:t>
            </a:r>
            <a:r>
              <a:rPr lang="en-US" dirty="0"/>
              <a:t>:</a:t>
            </a:r>
          </a:p>
          <a:p>
            <a:pPr>
              <a:buFont typeface="Arial" panose="020B0604020202020204" pitchFamily="34" charset="0"/>
              <a:buChar char="•"/>
            </a:pPr>
            <a:r>
              <a:rPr lang="en-US" dirty="0"/>
              <a:t>Without a proper system, the process of checking out and returning books can be </a:t>
            </a:r>
            <a:r>
              <a:rPr lang="en-IN" dirty="0"/>
              <a:t>process </a:t>
            </a:r>
            <a:r>
              <a:rPr lang="en-US" dirty="0"/>
              <a:t>. Issues such as duplicate checkouts, late returns, and fines may not be managed effectively.</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3588773" y="245806"/>
            <a:ext cx="4876800" cy="737419"/>
          </a:xfrm>
        </p:spPr>
        <p:txBody>
          <a:bodyPr/>
          <a:lstStyle/>
          <a:p>
            <a:r>
              <a:rPr lang="en-IN" dirty="0">
                <a:solidFill>
                  <a:schemeClr val="bg1"/>
                </a:solidFill>
              </a:rPr>
              <a:t>PROJECT DESCRIPTION</a:t>
            </a:r>
            <a:endParaRPr lang="en-US" dirty="0">
              <a:solidFill>
                <a:schemeClr val="bg1"/>
              </a:solidFill>
            </a:endParaRP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96644" y="1242698"/>
            <a:ext cx="5643716" cy="2650876"/>
          </a:xfrm>
        </p:spPr>
        <p:txBody>
          <a:bodyPr>
            <a:normAutofit fontScale="85000" lnSpcReduction="10000"/>
          </a:bodyPr>
          <a:lstStyle/>
          <a:p>
            <a:r>
              <a:rPr lang="en-US" b="1" dirty="0"/>
              <a:t>Objectives</a:t>
            </a:r>
          </a:p>
          <a:p>
            <a:pPr>
              <a:buFont typeface="+mj-lt"/>
              <a:buAutoNum type="arabicPeriod"/>
            </a:pPr>
            <a:r>
              <a:rPr lang="en-US" b="1" dirty="0"/>
              <a:t>Efficient Resource Management:</a:t>
            </a:r>
            <a:endParaRPr lang="en-US" dirty="0"/>
          </a:p>
          <a:p>
            <a:pPr marL="742950" lvl="1" indent="-285750">
              <a:buFont typeface="+mj-lt"/>
              <a:buAutoNum type="arabicPeriod"/>
            </a:pPr>
            <a:r>
              <a:rPr lang="en-US" dirty="0"/>
              <a:t>Develop a system that manages the inventory of books effectively, allowing for easy addition, removal, and tracking of books.</a:t>
            </a:r>
          </a:p>
          <a:p>
            <a:pPr>
              <a:buFont typeface="+mj-lt"/>
              <a:buAutoNum type="arabicPeriod"/>
            </a:pPr>
            <a:r>
              <a:rPr lang="en-US" b="1" dirty="0"/>
              <a:t>Enhanced Member Management</a:t>
            </a:r>
            <a:r>
              <a:rPr lang="en-US" dirty="0"/>
              <a:t>:</a:t>
            </a:r>
          </a:p>
          <a:p>
            <a:pPr marL="742950" lvl="1" indent="-285750">
              <a:buFont typeface="+mj-lt"/>
              <a:buAutoNum type="arabicPeriod"/>
            </a:pPr>
            <a:r>
              <a:rPr lang="en-US" dirty="0"/>
              <a:t>Create a streamlined process for managing member information, including registration, updating profiles, and tracking borrowing history.</a:t>
            </a:r>
          </a:p>
          <a:p>
            <a:pPr marL="0" indent="0">
              <a:buNone/>
            </a:pP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4</a:t>
            </a:fld>
            <a:endParaRPr lang="en-US" dirty="0"/>
          </a:p>
        </p:txBody>
      </p:sp>
      <p:sp>
        <p:nvSpPr>
          <p:cNvPr id="14" name="TextBox 13">
            <a:extLst>
              <a:ext uri="{FF2B5EF4-FFF2-40B4-BE49-F238E27FC236}">
                <a16:creationId xmlns:a16="http://schemas.microsoft.com/office/drawing/2014/main" id="{96226945-6473-17F1-89DA-6A42119F6ED8}"/>
              </a:ext>
            </a:extLst>
          </p:cNvPr>
          <p:cNvSpPr txBox="1"/>
          <p:nvPr/>
        </p:nvSpPr>
        <p:spPr>
          <a:xfrm>
            <a:off x="5928850" y="1154664"/>
            <a:ext cx="3404420" cy="923330"/>
          </a:xfrm>
          <a:prstGeom prst="rect">
            <a:avLst/>
          </a:prstGeom>
          <a:noFill/>
        </p:spPr>
        <p:txBody>
          <a:bodyPr wrap="square">
            <a:spAutoFit/>
          </a:bodyPr>
          <a:lstStyle/>
          <a:p>
            <a:pPr marL="285750" indent="-285750">
              <a:buFont typeface="Wingdings" panose="05000000000000000000" pitchFamily="2" charset="2"/>
              <a:buChar char="Ø"/>
            </a:pPr>
            <a:r>
              <a:rPr lang="fr-FR" b="1" dirty="0"/>
              <a:t>Technologies and </a:t>
            </a:r>
            <a:r>
              <a:rPr lang="fr-FR" b="1" dirty="0" err="1"/>
              <a:t>Methodologies</a:t>
            </a:r>
            <a:r>
              <a:rPr lang="fr-FR" b="1" dirty="0"/>
              <a:t>:</a:t>
            </a:r>
          </a:p>
          <a:p>
            <a:endParaRPr lang="fr-FR" dirty="0"/>
          </a:p>
        </p:txBody>
      </p:sp>
      <p:sp>
        <p:nvSpPr>
          <p:cNvPr id="15" name="Rectangle 2">
            <a:extLst>
              <a:ext uri="{FF2B5EF4-FFF2-40B4-BE49-F238E27FC236}">
                <a16:creationId xmlns:a16="http://schemas.microsoft.com/office/drawing/2014/main" id="{C57ADD6F-3ED4-77B8-1A20-29058C050F7B}"/>
              </a:ext>
            </a:extLst>
          </p:cNvPr>
          <p:cNvSpPr>
            <a:spLocks noChangeArrowheads="1"/>
          </p:cNvSpPr>
          <p:nvPr/>
        </p:nvSpPr>
        <p:spPr bwMode="auto">
          <a:xfrm>
            <a:off x="6096000" y="1951672"/>
            <a:ext cx="554539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Object-Oriented Programming (OOP)</a:t>
            </a:r>
            <a:r>
              <a:rPr kumimoji="0" lang="en-US" altLang="en-US" sz="1800" b="0" i="0" u="none" strike="noStrike" cap="none" normalizeH="0" baseline="0" dirty="0">
                <a:ln>
                  <a:noFill/>
                </a:ln>
                <a:solidFill>
                  <a:schemeClr val="tx1"/>
                </a:solidFill>
                <a:effectLst/>
                <a:latin typeface="Arial" panose="020B0604020202020204" pitchFamily="34" charset="0"/>
              </a:rPr>
              <a:t>: Using classes and objects to model the real-world entities of the library system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dirty="0"/>
              <a:t>Applied to design modular classes like member ,checkout ,books, and library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17E23ADD-0D70-3B8A-CA74-509D6AA31B10}"/>
              </a:ext>
            </a:extLst>
          </p:cNvPr>
          <p:cNvSpPr txBox="1"/>
          <p:nvPr/>
        </p:nvSpPr>
        <p:spPr>
          <a:xfrm>
            <a:off x="3232354" y="4026871"/>
            <a:ext cx="6100916" cy="2585323"/>
          </a:xfrm>
          <a:prstGeom prst="rect">
            <a:avLst/>
          </a:prstGeom>
          <a:noFill/>
        </p:spPr>
        <p:txBody>
          <a:bodyPr wrap="square">
            <a:spAutoFit/>
          </a:bodyPr>
          <a:lstStyle/>
          <a:p>
            <a:pPr marL="285750" indent="-285750">
              <a:buFont typeface="Wingdings" panose="05000000000000000000" pitchFamily="2" charset="2"/>
              <a:buChar char="Ø"/>
            </a:pPr>
            <a:r>
              <a:rPr lang="en-US" b="1" dirty="0"/>
              <a:t>Key Features:</a:t>
            </a:r>
          </a:p>
          <a:p>
            <a:pPr>
              <a:buFont typeface="+mj-lt"/>
              <a:buAutoNum type="arabicPeriod"/>
            </a:pPr>
            <a:r>
              <a:rPr lang="en-US" b="1" dirty="0"/>
              <a:t>Book Management</a:t>
            </a:r>
            <a:r>
              <a:rPr lang="en-US" dirty="0"/>
              <a:t>:</a:t>
            </a:r>
          </a:p>
          <a:p>
            <a:pPr marL="742950" lvl="1" indent="-285750">
              <a:buFont typeface="+mj-lt"/>
              <a:buAutoNum type="arabicPeriod"/>
            </a:pPr>
            <a:r>
              <a:rPr lang="en-US" b="1" dirty="0"/>
              <a:t>Add/Remove Books</a:t>
            </a:r>
            <a:r>
              <a:rPr lang="en-US" dirty="0"/>
              <a:t>: Features to add new books to the library and remove books that are no longer available.</a:t>
            </a:r>
          </a:p>
          <a:p>
            <a:pPr marL="742950" lvl="1" indent="-285750">
              <a:buFont typeface="+mj-lt"/>
              <a:buAutoNum type="arabicPeriod"/>
            </a:pPr>
            <a:r>
              <a:rPr lang="en-US" b="1" dirty="0"/>
              <a:t>Book Search</a:t>
            </a:r>
            <a:r>
              <a:rPr lang="en-US" dirty="0"/>
              <a:t>: Search functionality to find books by title, author, or ISBN.</a:t>
            </a:r>
          </a:p>
          <a:p>
            <a:pPr marL="742950" lvl="1" indent="-285750">
              <a:buFont typeface="+mj-lt"/>
              <a:buAutoNum type="arabicPeriod"/>
            </a:pPr>
            <a:r>
              <a:rPr lang="en-US" b="1" dirty="0"/>
              <a:t>Check Book Status</a:t>
            </a:r>
            <a:r>
              <a:rPr lang="en-US" dirty="0"/>
              <a:t>: Display whether a book is available or checked out.</a:t>
            </a:r>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idx="4294967295"/>
          </p:nvPr>
        </p:nvSpPr>
        <p:spPr>
          <a:xfrm>
            <a:off x="5424592" y="283306"/>
            <a:ext cx="4918945" cy="707924"/>
          </a:xfrm>
        </p:spPr>
        <p:txBody>
          <a:bodyPr anchor="b"/>
          <a:lstStyle/>
          <a:p>
            <a:r>
              <a:rPr lang="en-US" dirty="0">
                <a:solidFill>
                  <a:schemeClr val="bg1">
                    <a:lumMod val="85000"/>
                    <a:lumOff val="15000"/>
                  </a:schemeClr>
                </a:solidFill>
              </a:rPr>
              <a:t>FUNCTIONALITIES</a:t>
            </a:r>
          </a:p>
        </p:txBody>
      </p:sp>
      <p:pic>
        <p:nvPicPr>
          <p:cNvPr id="9" name="Picture Placeholder 8">
            <a:extLst>
              <a:ext uri="{FF2B5EF4-FFF2-40B4-BE49-F238E27FC236}">
                <a16:creationId xmlns:a16="http://schemas.microsoft.com/office/drawing/2014/main" id="{A0F3E799-E221-31E7-AFD0-1D96E7B930CA}"/>
              </a:ext>
            </a:extLst>
          </p:cNvPr>
          <p:cNvPicPr>
            <a:picLocks noGrp="1" noChangeAspect="1"/>
          </p:cNvPicPr>
          <p:nvPr>
            <p:ph type="pic" sz="quarter" idx="4294967295"/>
          </p:nvPr>
        </p:nvPicPr>
        <p:blipFill>
          <a:blip r:embed="rId3"/>
          <a:srcRect l="24497" r="24497"/>
          <a:stretch/>
        </p:blipFill>
        <p:spPr>
          <a:xfrm>
            <a:off x="0" y="0"/>
            <a:ext cx="5245810" cy="6858000"/>
          </a:xfrm>
          <a:prstGeom prst="rect">
            <a:avLst/>
          </a:prstGeom>
        </p:spPr>
      </p:pic>
      <p:sp>
        <p:nvSpPr>
          <p:cNvPr id="14" name="TextBox 13">
            <a:extLst>
              <a:ext uri="{FF2B5EF4-FFF2-40B4-BE49-F238E27FC236}">
                <a16:creationId xmlns:a16="http://schemas.microsoft.com/office/drawing/2014/main" id="{58201410-7684-A82E-FE3D-9E4CBC89CF78}"/>
              </a:ext>
            </a:extLst>
          </p:cNvPr>
          <p:cNvSpPr txBox="1"/>
          <p:nvPr/>
        </p:nvSpPr>
        <p:spPr>
          <a:xfrm>
            <a:off x="5640904" y="1104448"/>
            <a:ext cx="4262992" cy="1200329"/>
          </a:xfrm>
          <a:prstGeom prst="rect">
            <a:avLst/>
          </a:prstGeom>
          <a:noFill/>
        </p:spPr>
        <p:txBody>
          <a:bodyPr wrap="square">
            <a:spAutoFit/>
          </a:bodyPr>
          <a:lstStyle/>
          <a:p>
            <a:pPr marL="285750" indent="-285750">
              <a:buFont typeface="Wingdings" panose="05000000000000000000" pitchFamily="2" charset="2"/>
              <a:buChar char="Ø"/>
            </a:pPr>
            <a:r>
              <a:rPr lang="en-US" dirty="0"/>
              <a:t>Search and Filtering:</a:t>
            </a:r>
          </a:p>
          <a:p>
            <a:r>
              <a:rPr lang="en-US" dirty="0"/>
              <a:t>    Search for books by title, author</a:t>
            </a:r>
          </a:p>
          <a:p>
            <a:r>
              <a:rPr lang="en-US" dirty="0"/>
              <a:t>    Filter books by availability</a:t>
            </a:r>
          </a:p>
          <a:p>
            <a:r>
              <a:rPr lang="en-US" dirty="0"/>
              <a:t>    Search for patrons</a:t>
            </a:r>
            <a:endParaRPr lang="en-IN" dirty="0"/>
          </a:p>
        </p:txBody>
      </p:sp>
      <p:sp>
        <p:nvSpPr>
          <p:cNvPr id="16" name="TextBox 15">
            <a:extLst>
              <a:ext uri="{FF2B5EF4-FFF2-40B4-BE49-F238E27FC236}">
                <a16:creationId xmlns:a16="http://schemas.microsoft.com/office/drawing/2014/main" id="{E566BD52-E035-82F1-5CF0-A57B27D2FD6B}"/>
              </a:ext>
            </a:extLst>
          </p:cNvPr>
          <p:cNvSpPr txBox="1"/>
          <p:nvPr/>
        </p:nvSpPr>
        <p:spPr>
          <a:xfrm>
            <a:off x="5640904" y="2444124"/>
            <a:ext cx="4830096" cy="923330"/>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chemeClr val="tx1">
                    <a:lumMod val="85000"/>
                  </a:schemeClr>
                </a:solidFill>
              </a:rPr>
              <a:t>Transaction History:</a:t>
            </a:r>
            <a:endParaRPr lang="en-US" dirty="0">
              <a:solidFill>
                <a:schemeClr val="tx1">
                  <a:lumMod val="85000"/>
                </a:schemeClr>
              </a:solidFill>
            </a:endParaRPr>
          </a:p>
          <a:p>
            <a:pPr>
              <a:buFont typeface="Arial" panose="020B0604020202020204" pitchFamily="34" charset="0"/>
              <a:buChar char="•"/>
            </a:pPr>
            <a:r>
              <a:rPr lang="en-US" dirty="0"/>
              <a:t>Track all transactions (borrow and return)</a:t>
            </a:r>
          </a:p>
          <a:p>
            <a:pPr>
              <a:buFont typeface="Arial" panose="020B0604020202020204" pitchFamily="34" charset="0"/>
              <a:buChar char="•"/>
            </a:pPr>
            <a:r>
              <a:rPr lang="en-US" dirty="0"/>
              <a:t>Generate reports</a:t>
            </a:r>
          </a:p>
        </p:txBody>
      </p:sp>
      <p:sp>
        <p:nvSpPr>
          <p:cNvPr id="19" name="TextBox 18">
            <a:extLst>
              <a:ext uri="{FF2B5EF4-FFF2-40B4-BE49-F238E27FC236}">
                <a16:creationId xmlns:a16="http://schemas.microsoft.com/office/drawing/2014/main" id="{A8F5886F-A3AB-1A2D-DE74-FAF6FB54E72B}"/>
              </a:ext>
            </a:extLst>
          </p:cNvPr>
          <p:cNvSpPr txBox="1"/>
          <p:nvPr/>
        </p:nvSpPr>
        <p:spPr>
          <a:xfrm>
            <a:off x="5640904" y="3684399"/>
            <a:ext cx="3895734" cy="1477328"/>
          </a:xfrm>
          <a:prstGeom prst="rect">
            <a:avLst/>
          </a:prstGeom>
          <a:noFill/>
        </p:spPr>
        <p:txBody>
          <a:bodyPr wrap="square">
            <a:spAutoFit/>
          </a:bodyPr>
          <a:lstStyle/>
          <a:p>
            <a:pPr marL="285750" indent="-285750">
              <a:buFont typeface="Wingdings" panose="05000000000000000000" pitchFamily="2" charset="2"/>
              <a:buChar char="Ø"/>
            </a:pPr>
            <a:r>
              <a:rPr lang="en-US" dirty="0"/>
              <a:t>Book Management:</a:t>
            </a:r>
          </a:p>
          <a:p>
            <a:r>
              <a:rPr lang="en-US" dirty="0"/>
              <a:t>    Add new books to the library</a:t>
            </a:r>
          </a:p>
          <a:p>
            <a:r>
              <a:rPr lang="en-US" dirty="0"/>
              <a:t>    Update book details</a:t>
            </a:r>
          </a:p>
          <a:p>
            <a:r>
              <a:rPr lang="en-US" dirty="0"/>
              <a:t>    Delete books</a:t>
            </a:r>
          </a:p>
          <a:p>
            <a:r>
              <a:rPr lang="en-US" dirty="0"/>
              <a:t>    Search for books</a:t>
            </a:r>
            <a:endParaRPr lang="en-IN" dirty="0"/>
          </a:p>
        </p:txBody>
      </p:sp>
      <p:sp>
        <p:nvSpPr>
          <p:cNvPr id="21" name="TextBox 20">
            <a:extLst>
              <a:ext uri="{FF2B5EF4-FFF2-40B4-BE49-F238E27FC236}">
                <a16:creationId xmlns:a16="http://schemas.microsoft.com/office/drawing/2014/main" id="{6DD8DBC0-9FBF-D24E-66F6-2F4935D483B6}"/>
              </a:ext>
            </a:extLst>
          </p:cNvPr>
          <p:cNvSpPr txBox="1"/>
          <p:nvPr/>
        </p:nvSpPr>
        <p:spPr>
          <a:xfrm>
            <a:off x="5640904" y="5291887"/>
            <a:ext cx="5329084" cy="923330"/>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chemeClr val="tx1">
                    <a:lumMod val="85000"/>
                  </a:schemeClr>
                </a:solidFill>
              </a:rPr>
              <a:t>Borrowing and Returning Books:</a:t>
            </a:r>
            <a:endParaRPr lang="en-US" dirty="0">
              <a:solidFill>
                <a:schemeClr val="tx1">
                  <a:lumMod val="85000"/>
                </a:schemeClr>
              </a:solidFill>
            </a:endParaRPr>
          </a:p>
          <a:p>
            <a:pPr>
              <a:buFont typeface="Arial" panose="020B0604020202020204" pitchFamily="34" charset="0"/>
              <a:buChar char="•"/>
            </a:pPr>
            <a:r>
              <a:rPr lang="en-US" dirty="0"/>
              <a:t>Borrow books</a:t>
            </a:r>
          </a:p>
          <a:p>
            <a:pPr>
              <a:buFont typeface="Arial" panose="020B0604020202020204" pitchFamily="34" charset="0"/>
              <a:buChar char="•"/>
            </a:pPr>
            <a:r>
              <a:rPr lang="en-US" dirty="0"/>
              <a:t>Return books</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3977147" y="186813"/>
            <a:ext cx="6828505" cy="2015614"/>
          </a:xfrm>
        </p:spPr>
        <p:txBody>
          <a:bodyPr anchor="b"/>
          <a:lstStyle/>
          <a:p>
            <a:r>
              <a:rPr lang="en-US" sz="2400" dirty="0">
                <a:solidFill>
                  <a:schemeClr val="bg1">
                    <a:lumMod val="95000"/>
                    <a:lumOff val="5000"/>
                  </a:schemeClr>
                </a:solidFill>
              </a:rPr>
              <a:t>INPUT VERSATILITY WITH ERROR HANDLING AND EXCEPTION</a:t>
            </a:r>
            <a:br>
              <a:rPr lang="en-US" sz="2400" dirty="0">
                <a:solidFill>
                  <a:schemeClr val="bg1">
                    <a:lumMod val="95000"/>
                    <a:lumOff val="5000"/>
                  </a:schemeClr>
                </a:solidFill>
              </a:rPr>
            </a:br>
            <a:r>
              <a:rPr lang="en-US" sz="2400" dirty="0">
                <a:solidFill>
                  <a:schemeClr val="bg1">
                    <a:lumMod val="95000"/>
                    <a:lumOff val="5000"/>
                  </a:schemeClr>
                </a:solidFill>
              </a:rPr>
              <a:t>HANDLING</a:t>
            </a:r>
            <a:br>
              <a:rPr lang="en-US" sz="3600" dirty="0">
                <a:solidFill>
                  <a:schemeClr val="bg1">
                    <a:lumMod val="95000"/>
                    <a:lumOff val="5000"/>
                  </a:schemeClr>
                </a:solidFill>
              </a:rPr>
            </a:br>
            <a:endParaRPr lang="en-US" sz="3600" dirty="0">
              <a:solidFill>
                <a:schemeClr val="bg1">
                  <a:lumMod val="95000"/>
                  <a:lumOff val="5000"/>
                </a:schemeClr>
              </a:solidFill>
            </a:endParaRP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871020" y="3331243"/>
            <a:ext cx="8282757" cy="790370"/>
          </a:xfrm>
        </p:spPr>
        <p:txBody>
          <a:bodyPr>
            <a:normAutofit lnSpcReduction="10000"/>
          </a:bodyPr>
          <a:lstStyle/>
          <a:p>
            <a:pPr marL="285750" indent="-285750">
              <a:buFont typeface="Wingdings" panose="05000000000000000000" pitchFamily="2" charset="2"/>
              <a:buChar char="§"/>
            </a:pPr>
            <a:r>
              <a:rPr lang="en-US" sz="1600" dirty="0"/>
              <a:t>Book not to be found: If a member ID is incorrect, the system can raise an exception to alert that the book is</a:t>
            </a:r>
          </a:p>
          <a:p>
            <a:r>
              <a:rPr lang="en-US" sz="1600" dirty="0"/>
              <a:t>not in the library.</a:t>
            </a:r>
            <a:endParaRPr lang="en-US" sz="2000" dirty="0"/>
          </a:p>
        </p:txBody>
      </p:sp>
      <p:sp>
        <p:nvSpPr>
          <p:cNvPr id="3" name="TextBox 2">
            <a:extLst>
              <a:ext uri="{FF2B5EF4-FFF2-40B4-BE49-F238E27FC236}">
                <a16:creationId xmlns:a16="http://schemas.microsoft.com/office/drawing/2014/main" id="{576291A8-7AF2-D76C-BC7C-0C93E3F119E4}"/>
              </a:ext>
            </a:extLst>
          </p:cNvPr>
          <p:cNvSpPr txBox="1"/>
          <p:nvPr/>
        </p:nvSpPr>
        <p:spPr>
          <a:xfrm>
            <a:off x="2959510" y="1779640"/>
            <a:ext cx="6096000" cy="1477328"/>
          </a:xfrm>
          <a:prstGeom prst="rect">
            <a:avLst/>
          </a:prstGeom>
          <a:noFill/>
        </p:spPr>
        <p:txBody>
          <a:bodyPr wrap="square">
            <a:spAutoFit/>
          </a:bodyPr>
          <a:lstStyle/>
          <a:p>
            <a:pPr marL="285750" indent="-285750">
              <a:buFont typeface="Arial" panose="020B0604020202020204" pitchFamily="34" charset="0"/>
              <a:buChar char="•"/>
            </a:pPr>
            <a:r>
              <a:rPr lang="en-US" dirty="0"/>
              <a:t>Error handling involves catching and responding to errors that occur during the execution of your program. This includes handling common issues such as invalid inputs, missing data, and logical errors.</a:t>
            </a:r>
            <a:endParaRPr lang="en-IN" dirty="0"/>
          </a:p>
        </p:txBody>
      </p:sp>
      <p:sp>
        <p:nvSpPr>
          <p:cNvPr id="7" name="TextBox 6">
            <a:extLst>
              <a:ext uri="{FF2B5EF4-FFF2-40B4-BE49-F238E27FC236}">
                <a16:creationId xmlns:a16="http://schemas.microsoft.com/office/drawing/2014/main" id="{34D029BA-4344-3343-31AF-9611F4E6F8FA}"/>
              </a:ext>
            </a:extLst>
          </p:cNvPr>
          <p:cNvSpPr txBox="1"/>
          <p:nvPr/>
        </p:nvSpPr>
        <p:spPr>
          <a:xfrm>
            <a:off x="1465007" y="4480463"/>
            <a:ext cx="6096000" cy="369332"/>
          </a:xfrm>
          <a:prstGeom prst="rect">
            <a:avLst/>
          </a:prstGeom>
          <a:noFill/>
        </p:spPr>
        <p:txBody>
          <a:bodyPr wrap="square">
            <a:spAutoFit/>
          </a:bodyPr>
          <a:lstStyle/>
          <a:p>
            <a:pPr marL="285750" indent="-285750">
              <a:buFont typeface="Wingdings" panose="05000000000000000000" pitchFamily="2" charset="2"/>
              <a:buChar char="Ø"/>
            </a:pPr>
            <a:r>
              <a:rPr lang="en-IN" dirty="0">
                <a:solidFill>
                  <a:schemeClr val="tx1">
                    <a:lumMod val="95000"/>
                  </a:schemeClr>
                </a:solidFill>
              </a:rPr>
              <a:t>Example Exception Handling</a:t>
            </a:r>
            <a:r>
              <a:rPr lang="en-IN" dirty="0"/>
              <a:t>:</a:t>
            </a:r>
          </a:p>
        </p:txBody>
      </p:sp>
      <p:sp>
        <p:nvSpPr>
          <p:cNvPr id="9" name="TextBox 8">
            <a:extLst>
              <a:ext uri="{FF2B5EF4-FFF2-40B4-BE49-F238E27FC236}">
                <a16:creationId xmlns:a16="http://schemas.microsoft.com/office/drawing/2014/main" id="{2EA7DF55-F156-093B-575C-E4344BE9D3A2}"/>
              </a:ext>
            </a:extLst>
          </p:cNvPr>
          <p:cNvSpPr txBox="1"/>
          <p:nvPr/>
        </p:nvSpPr>
        <p:spPr>
          <a:xfrm>
            <a:off x="4316362" y="5208645"/>
            <a:ext cx="9232490" cy="1323439"/>
          </a:xfrm>
          <a:prstGeom prst="rect">
            <a:avLst/>
          </a:prstGeom>
          <a:noFill/>
        </p:spPr>
        <p:txBody>
          <a:bodyPr wrap="square">
            <a:spAutoFit/>
          </a:bodyPr>
          <a:lstStyle/>
          <a:p>
            <a:r>
              <a:rPr lang="en-US" sz="2000" dirty="0">
                <a:solidFill>
                  <a:srgbClr val="FF0000"/>
                </a:solidFill>
              </a:rPr>
              <a:t>try: </a:t>
            </a:r>
          </a:p>
          <a:p>
            <a:r>
              <a:rPr lang="en-US" sz="2000" dirty="0">
                <a:solidFill>
                  <a:srgbClr val="FF0000"/>
                </a:solidFill>
              </a:rPr>
              <a:t> </a:t>
            </a:r>
            <a:r>
              <a:rPr lang="en-US" sz="2000" dirty="0" err="1">
                <a:solidFill>
                  <a:srgbClr val="FF0000"/>
                </a:solidFill>
              </a:rPr>
              <a:t>library.search_book</a:t>
            </a:r>
            <a:r>
              <a:rPr lang="en-US" sz="2000" dirty="0">
                <a:solidFill>
                  <a:srgbClr val="FF0000"/>
                </a:solidFill>
              </a:rPr>
              <a:t>("1234567890") </a:t>
            </a:r>
          </a:p>
          <a:p>
            <a:r>
              <a:rPr lang="en-US" sz="2000" dirty="0">
                <a:solidFill>
                  <a:srgbClr val="FF0000"/>
                </a:solidFill>
              </a:rPr>
              <a:t>if not book:</a:t>
            </a:r>
          </a:p>
          <a:p>
            <a:r>
              <a:rPr lang="en-US" sz="2000" dirty="0">
                <a:solidFill>
                  <a:srgbClr val="FF0000"/>
                </a:solidFill>
              </a:rPr>
              <a:t>          raise </a:t>
            </a:r>
            <a:r>
              <a:rPr lang="en-US" sz="2000" dirty="0" err="1">
                <a:solidFill>
                  <a:srgbClr val="FF0000"/>
                </a:solidFill>
              </a:rPr>
              <a:t>lookuperror</a:t>
            </a:r>
            <a:r>
              <a:rPr lang="en-US" sz="2000" dirty="0">
                <a:solidFill>
                  <a:srgbClr val="FF0000"/>
                </a:solidFill>
              </a:rPr>
              <a:t>("book not found.")</a:t>
            </a:r>
            <a:endParaRPr lang="en-IN" sz="2000" dirty="0">
              <a:solidFill>
                <a:srgbClr val="FF0000"/>
              </a:solidFill>
            </a:endParaRP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ctrTitle" idx="4294967295"/>
          </p:nvPr>
        </p:nvSpPr>
        <p:spPr>
          <a:xfrm>
            <a:off x="3117330" y="168702"/>
            <a:ext cx="6263148" cy="737419"/>
          </a:xfrm>
        </p:spPr>
        <p:txBody>
          <a:bodyPr/>
          <a:lstStyle/>
          <a:p>
            <a:r>
              <a:rPr lang="en-IN" dirty="0"/>
              <a:t> </a:t>
            </a:r>
            <a:r>
              <a:rPr lang="en-IN" dirty="0">
                <a:solidFill>
                  <a:schemeClr val="bg1">
                    <a:lumMod val="95000"/>
                    <a:lumOff val="5000"/>
                  </a:schemeClr>
                </a:solidFill>
              </a:rPr>
              <a:t>CODE ORGANIZATION</a:t>
            </a:r>
            <a:endParaRPr lang="en-US" dirty="0">
              <a:solidFill>
                <a:schemeClr val="bg1">
                  <a:lumMod val="95000"/>
                  <a:lumOff val="5000"/>
                </a:schemeClr>
              </a:solidFill>
            </a:endParaRPr>
          </a:p>
        </p:txBody>
      </p:sp>
      <p:sp>
        <p:nvSpPr>
          <p:cNvPr id="10" name="TextBox 9">
            <a:extLst>
              <a:ext uri="{FF2B5EF4-FFF2-40B4-BE49-F238E27FC236}">
                <a16:creationId xmlns:a16="http://schemas.microsoft.com/office/drawing/2014/main" id="{C7DAD3D5-631E-C813-8279-350A3BA8C0F8}"/>
              </a:ext>
            </a:extLst>
          </p:cNvPr>
          <p:cNvSpPr txBox="1"/>
          <p:nvPr/>
        </p:nvSpPr>
        <p:spPr>
          <a:xfrm>
            <a:off x="188671" y="690070"/>
            <a:ext cx="1928577" cy="369332"/>
          </a:xfrm>
          <a:prstGeom prst="rect">
            <a:avLst/>
          </a:prstGeom>
          <a:noFill/>
        </p:spPr>
        <p:txBody>
          <a:bodyPr wrap="square">
            <a:spAutoFit/>
          </a:bodyPr>
          <a:lstStyle/>
          <a:p>
            <a:r>
              <a:rPr lang="en-IN" dirty="0">
                <a:solidFill>
                  <a:schemeClr val="tx2"/>
                </a:solidFill>
              </a:rPr>
              <a:t>1.CLASS BOOK:</a:t>
            </a:r>
          </a:p>
        </p:txBody>
      </p:sp>
      <p:sp>
        <p:nvSpPr>
          <p:cNvPr id="15" name="Rectangle 3">
            <a:extLst>
              <a:ext uri="{FF2B5EF4-FFF2-40B4-BE49-F238E27FC236}">
                <a16:creationId xmlns:a16="http://schemas.microsoft.com/office/drawing/2014/main" id="{61C26D26-3176-A062-BE1C-0578C5292070}"/>
              </a:ext>
            </a:extLst>
          </p:cNvPr>
          <p:cNvSpPr>
            <a:spLocks noChangeArrowheads="1"/>
          </p:cNvSpPr>
          <p:nvPr/>
        </p:nvSpPr>
        <p:spPr bwMode="auto">
          <a:xfrm>
            <a:off x="1022730" y="1118207"/>
            <a:ext cx="64194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t> __Init__ constructor method that initializes a new book instance with the provided title, author and number of copies. </a:t>
            </a:r>
            <a:endParaRPr kumimoji="0" lang="en-US" altLang="en-US" sz="1800" i="1" u="sng" strike="sngStrike" cap="none" spc="600" normalizeH="0" baseline="0" dirty="0">
              <a:ln>
                <a:noFill/>
              </a:ln>
              <a:solidFill>
                <a:schemeClr val="tx1"/>
              </a:solidFill>
              <a:latin typeface="Arial" panose="020B0604020202020204" pitchFamily="34" charset="0"/>
            </a:endParaRPr>
          </a:p>
        </p:txBody>
      </p:sp>
      <p:sp>
        <p:nvSpPr>
          <p:cNvPr id="16" name="Rectangle 4">
            <a:extLst>
              <a:ext uri="{FF2B5EF4-FFF2-40B4-BE49-F238E27FC236}">
                <a16:creationId xmlns:a16="http://schemas.microsoft.com/office/drawing/2014/main" id="{949B439A-9616-2077-232E-3B00DF3BA9B2}"/>
              </a:ext>
            </a:extLst>
          </p:cNvPr>
          <p:cNvSpPr>
            <a:spLocks noChangeArrowheads="1"/>
          </p:cNvSpPr>
          <p:nvPr/>
        </p:nvSpPr>
        <p:spPr bwMode="auto">
          <a:xfrm>
            <a:off x="1152959" y="2094952"/>
            <a:ext cx="71005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is_ available Checks if the book has any copies available. Returns True if copies are greater than zero; otherwise, False. </a:t>
            </a:r>
          </a:p>
        </p:txBody>
      </p:sp>
      <p:sp>
        <p:nvSpPr>
          <p:cNvPr id="19" name="TextBox 18">
            <a:extLst>
              <a:ext uri="{FF2B5EF4-FFF2-40B4-BE49-F238E27FC236}">
                <a16:creationId xmlns:a16="http://schemas.microsoft.com/office/drawing/2014/main" id="{EDEB3337-C27E-438A-774E-A5CF2C4D6BEB}"/>
              </a:ext>
            </a:extLst>
          </p:cNvPr>
          <p:cNvSpPr txBox="1"/>
          <p:nvPr/>
        </p:nvSpPr>
        <p:spPr>
          <a:xfrm>
            <a:off x="188671" y="2776592"/>
            <a:ext cx="2134649" cy="369332"/>
          </a:xfrm>
          <a:prstGeom prst="rect">
            <a:avLst/>
          </a:prstGeom>
          <a:noFill/>
        </p:spPr>
        <p:txBody>
          <a:bodyPr wrap="square">
            <a:spAutoFit/>
          </a:bodyPr>
          <a:lstStyle/>
          <a:p>
            <a:r>
              <a:rPr lang="en-IN" dirty="0"/>
              <a:t>2.CLASS MEMBER:</a:t>
            </a:r>
          </a:p>
        </p:txBody>
      </p:sp>
      <p:sp>
        <p:nvSpPr>
          <p:cNvPr id="20" name="Rectangle 5">
            <a:extLst>
              <a:ext uri="{FF2B5EF4-FFF2-40B4-BE49-F238E27FC236}">
                <a16:creationId xmlns:a16="http://schemas.microsoft.com/office/drawing/2014/main" id="{36258935-0524-F6D7-FFA5-1399F54A0C87}"/>
              </a:ext>
            </a:extLst>
          </p:cNvPr>
          <p:cNvSpPr>
            <a:spLocks noChangeArrowheads="1"/>
          </p:cNvSpPr>
          <p:nvPr/>
        </p:nvSpPr>
        <p:spPr bwMode="auto">
          <a:xfrm>
            <a:off x="910132" y="3143679"/>
            <a:ext cx="788436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t>In a library management system, the Member class (often referred to as Patron or User) represents individuals who have access to the library's resources. This class typically handles information about the member, such as their name, ID, and the books they have borrowed. It also includes methods for </a:t>
            </a:r>
          </a:p>
        </p:txBody>
      </p:sp>
      <p:sp>
        <p:nvSpPr>
          <p:cNvPr id="22" name="TextBox 21">
            <a:extLst>
              <a:ext uri="{FF2B5EF4-FFF2-40B4-BE49-F238E27FC236}">
                <a16:creationId xmlns:a16="http://schemas.microsoft.com/office/drawing/2014/main" id="{30A3B924-A71F-A00E-D048-AC61FAB29A91}"/>
              </a:ext>
            </a:extLst>
          </p:cNvPr>
          <p:cNvSpPr txBox="1"/>
          <p:nvPr/>
        </p:nvSpPr>
        <p:spPr>
          <a:xfrm>
            <a:off x="188671" y="4643212"/>
            <a:ext cx="2358313" cy="369332"/>
          </a:xfrm>
          <a:prstGeom prst="rect">
            <a:avLst/>
          </a:prstGeom>
          <a:noFill/>
        </p:spPr>
        <p:txBody>
          <a:bodyPr wrap="square">
            <a:spAutoFit/>
          </a:bodyPr>
          <a:lstStyle/>
          <a:p>
            <a:r>
              <a:rPr lang="en-IN" dirty="0"/>
              <a:t>3.CLASS LIBRARY:</a:t>
            </a:r>
          </a:p>
        </p:txBody>
      </p:sp>
      <p:sp>
        <p:nvSpPr>
          <p:cNvPr id="23" name="Rectangle 6">
            <a:extLst>
              <a:ext uri="{FF2B5EF4-FFF2-40B4-BE49-F238E27FC236}">
                <a16:creationId xmlns:a16="http://schemas.microsoft.com/office/drawing/2014/main" id="{52BD0983-B7D5-A005-0254-BE2FCD23642F}"/>
              </a:ext>
            </a:extLst>
          </p:cNvPr>
          <p:cNvSpPr>
            <a:spLocks noChangeArrowheads="1"/>
          </p:cNvSpPr>
          <p:nvPr/>
        </p:nvSpPr>
        <p:spPr bwMode="auto">
          <a:xfrm>
            <a:off x="-1335056" y="5107380"/>
            <a:ext cx="980725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571750" lvl="5" indent="-285750" defTabSz="914400" eaLnBrk="0" fontAlgn="base" hangingPunct="0">
              <a:spcBef>
                <a:spcPct val="0"/>
              </a:spcBef>
              <a:spcAft>
                <a:spcPct val="0"/>
              </a:spcAft>
              <a:buFont typeface="Wingdings" panose="05000000000000000000" pitchFamily="2" charset="2"/>
              <a:buChar char="v"/>
            </a:pPr>
            <a:r>
              <a:rPr lang="en-US" altLang="en-US" dirty="0"/>
              <a:t>Certainly! The Library class in a library management system is responsible for managing books, patrons, and transactions within the library. It typically includes methods for (</a:t>
            </a:r>
            <a:r>
              <a:rPr lang="en-US" altLang="en-US" dirty="0" err="1"/>
              <a:t>add_book</a:t>
            </a:r>
            <a:r>
              <a:rPr lang="en-US" altLang="en-US" dirty="0"/>
              <a:t> and </a:t>
            </a:r>
            <a:r>
              <a:rPr lang="en-US" altLang="en-US" dirty="0" err="1"/>
              <a:t>find_books</a:t>
            </a:r>
            <a:r>
              <a:rPr lang="en-US" altLang="en-US" dirty="0"/>
              <a:t> and patrons, as well as for handling book borrowing and returning). </a:t>
            </a:r>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B1181C-C9FD-7851-6E51-6D19E3DF59DD}"/>
              </a:ext>
            </a:extLst>
          </p:cNvPr>
          <p:cNvSpPr txBox="1"/>
          <p:nvPr/>
        </p:nvSpPr>
        <p:spPr>
          <a:xfrm>
            <a:off x="4417656" y="370505"/>
            <a:ext cx="3356687" cy="584775"/>
          </a:xfrm>
          <a:prstGeom prst="rect">
            <a:avLst/>
          </a:prstGeom>
          <a:noFill/>
        </p:spPr>
        <p:txBody>
          <a:bodyPr wrap="square">
            <a:spAutoFit/>
          </a:bodyPr>
          <a:lstStyle/>
          <a:p>
            <a:r>
              <a:rPr lang="en-IN" sz="3200" spc="300" dirty="0">
                <a:solidFill>
                  <a:schemeClr val="bg1">
                    <a:lumMod val="95000"/>
                    <a:lumOff val="5000"/>
                  </a:schemeClr>
                </a:solidFill>
              </a:rPr>
              <a:t>CONCLUSION</a:t>
            </a:r>
            <a:endParaRPr lang="en-IN" spc="300" dirty="0">
              <a:solidFill>
                <a:schemeClr val="bg1">
                  <a:lumMod val="95000"/>
                  <a:lumOff val="5000"/>
                </a:schemeClr>
              </a:solidFill>
            </a:endParaRPr>
          </a:p>
        </p:txBody>
      </p:sp>
      <p:sp>
        <p:nvSpPr>
          <p:cNvPr id="6" name="TextBox 5">
            <a:extLst>
              <a:ext uri="{FF2B5EF4-FFF2-40B4-BE49-F238E27FC236}">
                <a16:creationId xmlns:a16="http://schemas.microsoft.com/office/drawing/2014/main" id="{0D04FA00-1176-B7C2-20DB-4233A3C74925}"/>
              </a:ext>
            </a:extLst>
          </p:cNvPr>
          <p:cNvSpPr txBox="1"/>
          <p:nvPr/>
        </p:nvSpPr>
        <p:spPr>
          <a:xfrm>
            <a:off x="440872" y="955280"/>
            <a:ext cx="3039447" cy="369332"/>
          </a:xfrm>
          <a:prstGeom prst="rect">
            <a:avLst/>
          </a:prstGeom>
          <a:noFill/>
        </p:spPr>
        <p:txBody>
          <a:bodyPr wrap="square">
            <a:spAutoFit/>
          </a:bodyPr>
          <a:lstStyle/>
          <a:p>
            <a:r>
              <a:rPr lang="en-US" dirty="0"/>
              <a:t>1. Summary of Key Points:</a:t>
            </a:r>
            <a:endParaRPr lang="en-IN" dirty="0"/>
          </a:p>
        </p:txBody>
      </p:sp>
      <p:sp>
        <p:nvSpPr>
          <p:cNvPr id="8" name="TextBox 7">
            <a:extLst>
              <a:ext uri="{FF2B5EF4-FFF2-40B4-BE49-F238E27FC236}">
                <a16:creationId xmlns:a16="http://schemas.microsoft.com/office/drawing/2014/main" id="{F62A69F7-F69E-D744-5C85-D45E050410C3}"/>
              </a:ext>
            </a:extLst>
          </p:cNvPr>
          <p:cNvSpPr txBox="1"/>
          <p:nvPr/>
        </p:nvSpPr>
        <p:spPr>
          <a:xfrm>
            <a:off x="1651906" y="1407309"/>
            <a:ext cx="9138557" cy="1077218"/>
          </a:xfrm>
          <a:prstGeom prst="rect">
            <a:avLst/>
          </a:prstGeom>
          <a:noFill/>
        </p:spPr>
        <p:txBody>
          <a:bodyPr wrap="square">
            <a:spAutoFit/>
          </a:bodyPr>
          <a:lstStyle/>
          <a:p>
            <a:r>
              <a:rPr lang="en-US" sz="1600" dirty="0"/>
              <a:t>Building a library management system using OOP principles in Python results in a robust, maintainable, and scalable solution. The use of classes and encapsulation helps manage the complexity of the system, making it easier to extend and modify as requirements evolve.</a:t>
            </a:r>
            <a:endParaRPr lang="en-IN" sz="1600" dirty="0"/>
          </a:p>
        </p:txBody>
      </p:sp>
      <p:sp>
        <p:nvSpPr>
          <p:cNvPr id="10" name="Rectangle 2">
            <a:extLst>
              <a:ext uri="{FF2B5EF4-FFF2-40B4-BE49-F238E27FC236}">
                <a16:creationId xmlns:a16="http://schemas.microsoft.com/office/drawing/2014/main" id="{AC4B1292-62FC-5F8C-1BF5-FD123948B830}"/>
              </a:ext>
            </a:extLst>
          </p:cNvPr>
          <p:cNvSpPr>
            <a:spLocks noChangeArrowheads="1"/>
          </p:cNvSpPr>
          <p:nvPr/>
        </p:nvSpPr>
        <p:spPr bwMode="auto">
          <a:xfrm rot="10800000" flipV="1">
            <a:off x="1651906" y="2487404"/>
            <a:ext cx="21456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defTabSz="914400" eaLnBrk="0" fontAlgn="base" hangingPunct="0">
              <a:spcBef>
                <a:spcPct val="0"/>
              </a:spcBef>
              <a:spcAft>
                <a:spcPct val="0"/>
              </a:spcAft>
              <a:buFont typeface="Wingdings" panose="05000000000000000000" pitchFamily="2" charset="2"/>
              <a:buChar char="Ø"/>
            </a:pPr>
            <a:r>
              <a:rPr lang="en-IN" dirty="0"/>
              <a:t>Key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03800706-4D2E-2D1D-0C52-6D2CE33D8453}"/>
              </a:ext>
            </a:extLst>
          </p:cNvPr>
          <p:cNvSpPr>
            <a:spLocks noChangeArrowheads="1"/>
          </p:cNvSpPr>
          <p:nvPr/>
        </p:nvSpPr>
        <p:spPr bwMode="auto">
          <a:xfrm>
            <a:off x="1651904" y="2875371"/>
            <a:ext cx="1030741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In the library system, classes like Book, Member, and Library encapsulate their attributes and methods. For instance, the Book </a:t>
            </a:r>
            <a:r>
              <a:rPr lang="en-US" altLang="en-US" sz="1100" dirty="0"/>
              <a:t>class</a:t>
            </a:r>
            <a:r>
              <a:rPr lang="en-US" altLang="en-US" sz="1400" dirty="0"/>
              <a:t> manages details like title, author, and copies and provides methods to manipulate these details (</a:t>
            </a:r>
            <a:r>
              <a:rPr lang="en-US" altLang="en-US" sz="1400" dirty="0" err="1"/>
              <a:t>update_copies</a:t>
            </a:r>
            <a:r>
              <a:rPr lang="en-US" altLang="en-US" sz="1400" dirty="0"/>
              <a:t>, </a:t>
            </a:r>
            <a:r>
              <a:rPr lang="en-US" altLang="en-US" sz="1400" dirty="0" err="1"/>
              <a:t>is_available</a:t>
            </a:r>
            <a:r>
              <a:rPr lang="en-US" altLang="en-US" sz="1400" dirty="0"/>
              <a:t>). </a:t>
            </a:r>
          </a:p>
        </p:txBody>
      </p:sp>
      <p:sp>
        <p:nvSpPr>
          <p:cNvPr id="15" name="TextBox 14">
            <a:extLst>
              <a:ext uri="{FF2B5EF4-FFF2-40B4-BE49-F238E27FC236}">
                <a16:creationId xmlns:a16="http://schemas.microsoft.com/office/drawing/2014/main" id="{D0EDAAFD-1BB4-573E-B505-C76E7F3F0033}"/>
              </a:ext>
            </a:extLst>
          </p:cNvPr>
          <p:cNvSpPr txBox="1"/>
          <p:nvPr/>
        </p:nvSpPr>
        <p:spPr>
          <a:xfrm>
            <a:off x="440872" y="3665954"/>
            <a:ext cx="1976733" cy="369332"/>
          </a:xfrm>
          <a:prstGeom prst="rect">
            <a:avLst/>
          </a:prstGeom>
          <a:noFill/>
        </p:spPr>
        <p:txBody>
          <a:bodyPr wrap="square">
            <a:spAutoFit/>
          </a:bodyPr>
          <a:lstStyle/>
          <a:p>
            <a:r>
              <a:rPr lang="en-IN" dirty="0"/>
              <a:t>2.Significance:</a:t>
            </a:r>
          </a:p>
        </p:txBody>
      </p:sp>
      <p:sp>
        <p:nvSpPr>
          <p:cNvPr id="16" name="Rectangle 4">
            <a:extLst>
              <a:ext uri="{FF2B5EF4-FFF2-40B4-BE49-F238E27FC236}">
                <a16:creationId xmlns:a16="http://schemas.microsoft.com/office/drawing/2014/main" id="{02E82B33-1336-8637-3418-A17D1E2D6708}"/>
              </a:ext>
            </a:extLst>
          </p:cNvPr>
          <p:cNvSpPr>
            <a:spLocks noChangeArrowheads="1"/>
          </p:cNvSpPr>
          <p:nvPr/>
        </p:nvSpPr>
        <p:spPr bwMode="auto">
          <a:xfrm>
            <a:off x="1651904" y="4004879"/>
            <a:ext cx="837641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400" dirty="0"/>
              <a:t>OOP allows for encapsulating data and behavior within classes. For instance, the Book class encapsulates attributes like title, author and provides methods to manipulate these attributes. This leads to a well-organized codebase where related functionality is grouped together. </a:t>
            </a:r>
          </a:p>
        </p:txBody>
      </p:sp>
      <p:sp>
        <p:nvSpPr>
          <p:cNvPr id="18" name="TextBox 17">
            <a:extLst>
              <a:ext uri="{FF2B5EF4-FFF2-40B4-BE49-F238E27FC236}">
                <a16:creationId xmlns:a16="http://schemas.microsoft.com/office/drawing/2014/main" id="{857745EE-1AEC-C68D-BD1D-408691B2CCF0}"/>
              </a:ext>
            </a:extLst>
          </p:cNvPr>
          <p:cNvSpPr txBox="1"/>
          <p:nvPr/>
        </p:nvSpPr>
        <p:spPr>
          <a:xfrm>
            <a:off x="426877" y="5032047"/>
            <a:ext cx="6106884" cy="369332"/>
          </a:xfrm>
          <a:prstGeom prst="rect">
            <a:avLst/>
          </a:prstGeom>
          <a:noFill/>
        </p:spPr>
        <p:txBody>
          <a:bodyPr wrap="square">
            <a:spAutoFit/>
          </a:bodyPr>
          <a:lstStyle/>
          <a:p>
            <a:r>
              <a:rPr lang="en-IN" dirty="0"/>
              <a:t>3.Closing Remarks:</a:t>
            </a:r>
          </a:p>
        </p:txBody>
      </p:sp>
      <p:sp>
        <p:nvSpPr>
          <p:cNvPr id="22" name="TextBox 21">
            <a:extLst>
              <a:ext uri="{FF2B5EF4-FFF2-40B4-BE49-F238E27FC236}">
                <a16:creationId xmlns:a16="http://schemas.microsoft.com/office/drawing/2014/main" id="{E397B4A1-1896-4A00-44EB-E89DE7EF2AC9}"/>
              </a:ext>
            </a:extLst>
          </p:cNvPr>
          <p:cNvSpPr txBox="1"/>
          <p:nvPr/>
        </p:nvSpPr>
        <p:spPr>
          <a:xfrm>
            <a:off x="2269670" y="5398456"/>
            <a:ext cx="8376413" cy="830997"/>
          </a:xfrm>
          <a:prstGeom prst="rect">
            <a:avLst/>
          </a:prstGeom>
          <a:noFill/>
        </p:spPr>
        <p:txBody>
          <a:bodyPr wrap="square">
            <a:spAutoFit/>
          </a:bodyPr>
          <a:lstStyle/>
          <a:p>
            <a:r>
              <a:rPr lang="en-US" sz="1600" dirty="0"/>
              <a:t>4. Closing Remarks: Thank you for your time and interest in this project. We believe this system will make a positive impact on library by improving efficiency and management.</a:t>
            </a:r>
            <a:endParaRPr lang="en-IN" sz="1600"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idx="4294967295"/>
          </p:nvPr>
        </p:nvSpPr>
        <p:spPr>
          <a:xfrm>
            <a:off x="2322642" y="2472613"/>
            <a:ext cx="7546716" cy="1502228"/>
          </a:xfrm>
        </p:spPr>
        <p:txBody>
          <a:bodyPr/>
          <a:lstStyle/>
          <a:p>
            <a:r>
              <a:rPr lang="en-US" sz="9600" dirty="0">
                <a:solidFill>
                  <a:schemeClr val="bg1">
                    <a:lumMod val="95000"/>
                    <a:lumOff val="5000"/>
                  </a:schemeClr>
                </a:solidFill>
              </a:rPr>
              <a:t>THANK YOU!</a:t>
            </a:r>
          </a:p>
        </p:txBody>
      </p:sp>
    </p:spTree>
    <p:extLst>
      <p:ext uri="{BB962C8B-B14F-4D97-AF65-F5344CB8AC3E}">
        <p14:creationId xmlns:p14="http://schemas.microsoft.com/office/powerpoint/2010/main" val="859909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497</TotalTime>
  <Words>920</Words>
  <Application>Microsoft Office PowerPoint</Application>
  <PresentationFormat>Widescreen</PresentationFormat>
  <Paragraphs>86</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Courier New</vt:lpstr>
      <vt:lpstr>Sagona Book</vt:lpstr>
      <vt:lpstr>Wingdings</vt:lpstr>
      <vt:lpstr>Wingdings 3</vt:lpstr>
      <vt:lpstr>Ion</vt:lpstr>
      <vt:lpstr>LIBRARY MANAGEMENT SYSTEM</vt:lpstr>
      <vt:lpstr>1. AIM OF THE PROJECT: CONTENT</vt:lpstr>
      <vt:lpstr>BUSINESS PROBLEM OR PROBLEM STATEMENT</vt:lpstr>
      <vt:lpstr>PROJECT DESCRIPTION</vt:lpstr>
      <vt:lpstr>FUNCTIONALITIES</vt:lpstr>
      <vt:lpstr>INPUT VERSATILITY WITH ERROR HANDLING AND EXCEPTION HANDLING </vt:lpstr>
      <vt:lpstr> CODE ORGANIZATION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 raman</dc:creator>
  <cp:lastModifiedBy>siva raman</cp:lastModifiedBy>
  <cp:revision>1</cp:revision>
  <dcterms:created xsi:type="dcterms:W3CDTF">2024-09-14T06:27:40Z</dcterms:created>
  <dcterms:modified xsi:type="dcterms:W3CDTF">2024-09-17T14:34:06Z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