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345994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40BDD-1328-4993-94E3-A99D88EE131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5161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81379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76563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3432639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4275414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88201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113432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46975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397266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40BDD-1328-4993-94E3-A99D88EE1318}"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39125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40BDD-1328-4993-94E3-A99D88EE131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416146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E40BDD-1328-4993-94E3-A99D88EE1318}"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05827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40BDD-1328-4993-94E3-A99D88EE1318}"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237959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40BDD-1328-4993-94E3-A99D88EE1318}"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341229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40BDD-1328-4993-94E3-A99D88EE131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182887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40BDD-1328-4993-94E3-A99D88EE1318}"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1467A-19CC-4CCD-9012-53D37B7E2C55}" type="slidenum">
              <a:rPr lang="en-IN" smtClean="0"/>
              <a:t>‹#›</a:t>
            </a:fld>
            <a:endParaRPr lang="en-IN"/>
          </a:p>
        </p:txBody>
      </p:sp>
    </p:spTree>
    <p:extLst>
      <p:ext uri="{BB962C8B-B14F-4D97-AF65-F5344CB8AC3E}">
        <p14:creationId xmlns:p14="http://schemas.microsoft.com/office/powerpoint/2010/main" val="9328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E40BDD-1328-4993-94E3-A99D88EE1318}" type="datetimeFigureOut">
              <a:rPr lang="en-IN" smtClean="0"/>
              <a:t>27-09-2023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D1467A-19CC-4CCD-9012-53D37B7E2C55}" type="slidenum">
              <a:rPr lang="en-IN" smtClean="0"/>
              <a:t>‹#›</a:t>
            </a:fld>
            <a:endParaRPr lang="en-IN"/>
          </a:p>
        </p:txBody>
      </p:sp>
    </p:spTree>
    <p:extLst>
      <p:ext uri="{BB962C8B-B14F-4D97-AF65-F5344CB8AC3E}">
        <p14:creationId xmlns:p14="http://schemas.microsoft.com/office/powerpoint/2010/main" val="37976567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387C-8F88-4C4D-F00E-A1E6FAC5CFEA}"/>
              </a:ext>
            </a:extLst>
          </p:cNvPr>
          <p:cNvSpPr>
            <a:spLocks noGrp="1"/>
          </p:cNvSpPr>
          <p:nvPr>
            <p:ph type="ctrTitle"/>
          </p:nvPr>
        </p:nvSpPr>
        <p:spPr>
          <a:xfrm>
            <a:off x="2928401" y="1380068"/>
            <a:ext cx="8574622" cy="1764348"/>
          </a:xfrm>
        </p:spPr>
        <p:txBody>
          <a:bodyPr>
            <a:normAutofit/>
          </a:bodyPr>
          <a:lstStyle/>
          <a:p>
            <a:pPr algn="ctr"/>
            <a:r>
              <a:rPr lang="en-US" sz="4400" dirty="0">
                <a:latin typeface="Times New Roman" panose="02020603050405020304" pitchFamily="18" charset="0"/>
                <a:cs typeface="Times New Roman" panose="02020603050405020304" pitchFamily="18" charset="0"/>
              </a:rPr>
              <a:t>E-COMMERCE</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1244A4D-D1B0-22A3-7015-128F0EE016ED}"/>
              </a:ext>
            </a:extLst>
          </p:cNvPr>
          <p:cNvSpPr>
            <a:spLocks noGrp="1"/>
          </p:cNvSpPr>
          <p:nvPr>
            <p:ph type="subTitle" idx="1"/>
          </p:nvPr>
        </p:nvSpPr>
        <p:spPr/>
        <p:txBody>
          <a:bodyPr>
            <a:noAutofit/>
          </a:bodyPr>
          <a:lstStyle/>
          <a:p>
            <a:r>
              <a:rPr lang="en-US" sz="1800" dirty="0">
                <a:latin typeface="Times New Roman" panose="02020603050405020304" pitchFamily="18" charset="0"/>
                <a:cs typeface="Times New Roman" panose="02020603050405020304" pitchFamily="18" charset="0"/>
              </a:rPr>
              <a:t>TEAM MEMBERS</a:t>
            </a:r>
          </a:p>
          <a:p>
            <a:r>
              <a:rPr lang="en-US" sz="1800" dirty="0" err="1">
                <a:latin typeface="Times New Roman" panose="02020603050405020304" pitchFamily="18" charset="0"/>
                <a:cs typeface="Times New Roman" panose="02020603050405020304" pitchFamily="18" charset="0"/>
              </a:rPr>
              <a:t>Fleeta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rini</a:t>
            </a:r>
            <a:r>
              <a:rPr lang="en-US" sz="1800" dirty="0">
                <a:latin typeface="Times New Roman" panose="02020603050405020304" pitchFamily="18" charset="0"/>
                <a:cs typeface="Times New Roman" panose="02020603050405020304" pitchFamily="18" charset="0"/>
              </a:rPr>
              <a:t> V (721220104009-CSE)</a:t>
            </a:r>
          </a:p>
          <a:p>
            <a:r>
              <a:rPr lang="en-US" sz="1800" dirty="0" err="1">
                <a:latin typeface="Times New Roman" panose="02020603050405020304" pitchFamily="18" charset="0"/>
                <a:cs typeface="Times New Roman" panose="02020603050405020304" pitchFamily="18" charset="0"/>
              </a:rPr>
              <a:t>Karthikayani</a:t>
            </a:r>
            <a:r>
              <a:rPr lang="en-US" sz="1800" dirty="0">
                <a:latin typeface="Times New Roman" panose="02020603050405020304" pitchFamily="18" charset="0"/>
                <a:cs typeface="Times New Roman" panose="02020603050405020304" pitchFamily="18" charset="0"/>
              </a:rPr>
              <a:t> G (721220104015-CSE)</a:t>
            </a:r>
          </a:p>
          <a:p>
            <a:r>
              <a:rPr lang="en-IN" sz="1800" dirty="0" err="1">
                <a:latin typeface="Times New Roman" panose="02020603050405020304" pitchFamily="18" charset="0"/>
                <a:cs typeface="Times New Roman" panose="02020603050405020304" pitchFamily="18" charset="0"/>
              </a:rPr>
              <a:t>Sindhuja</a:t>
            </a:r>
            <a:r>
              <a:rPr lang="en-IN" sz="1800" dirty="0">
                <a:latin typeface="Times New Roman" panose="02020603050405020304" pitchFamily="18" charset="0"/>
                <a:cs typeface="Times New Roman" panose="02020603050405020304" pitchFamily="18" charset="0"/>
              </a:rPr>
              <a:t> D (721220104045-CSE)</a:t>
            </a:r>
          </a:p>
          <a:p>
            <a:r>
              <a:rPr lang="en-IN" sz="1800" dirty="0" err="1">
                <a:latin typeface="Times New Roman" panose="02020603050405020304" pitchFamily="18" charset="0"/>
                <a:cs typeface="Times New Roman" panose="02020603050405020304" pitchFamily="18" charset="0"/>
              </a:rPr>
              <a:t>Sivaranjani</a:t>
            </a:r>
            <a:r>
              <a:rPr lang="en-IN" sz="1800" dirty="0">
                <a:latin typeface="Times New Roman" panose="02020603050405020304" pitchFamily="18" charset="0"/>
                <a:cs typeface="Times New Roman" panose="02020603050405020304" pitchFamily="18" charset="0"/>
              </a:rPr>
              <a:t> T (721220104047-CSE)</a:t>
            </a:r>
          </a:p>
        </p:txBody>
      </p:sp>
    </p:spTree>
    <p:extLst>
      <p:ext uri="{BB962C8B-B14F-4D97-AF65-F5344CB8AC3E}">
        <p14:creationId xmlns:p14="http://schemas.microsoft.com/office/powerpoint/2010/main" val="228974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3B97-8D99-70FF-F217-7C1A22B8BD22}"/>
              </a:ext>
            </a:extLst>
          </p:cNvPr>
          <p:cNvSpPr>
            <a:spLocks noGrp="1"/>
          </p:cNvSpPr>
          <p:nvPr>
            <p:ph type="title"/>
          </p:nvPr>
        </p:nvSpPr>
        <p:spPr>
          <a:xfrm>
            <a:off x="1484311" y="195944"/>
            <a:ext cx="10018713" cy="1268962"/>
          </a:xfrm>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766200-7CA1-A197-7F98-3133CB4BEB9F}"/>
              </a:ext>
            </a:extLst>
          </p:cNvPr>
          <p:cNvSpPr>
            <a:spLocks noGrp="1"/>
          </p:cNvSpPr>
          <p:nvPr>
            <p:ph idx="1"/>
          </p:nvPr>
        </p:nvSpPr>
        <p:spPr>
          <a:xfrm>
            <a:off x="1484310" y="1595535"/>
            <a:ext cx="10018713" cy="4195665"/>
          </a:xfrm>
        </p:spPr>
        <p:txBody>
          <a:bodyPr>
            <a:normAutofit lnSpcReduction="10000"/>
          </a:bodyPr>
          <a:lstStyle/>
          <a:p>
            <a:pPr algn="l" rtl="0"/>
            <a:r>
              <a:rPr lang="en-US" b="0" i="0" dirty="0">
                <a:solidFill>
                  <a:srgbClr val="222222"/>
                </a:solidFill>
                <a:effectLst/>
                <a:latin typeface="Times New Roman" panose="02020603050405020304" pitchFamily="18" charset="0"/>
                <a:cs typeface="Times New Roman" panose="02020603050405020304" pitchFamily="18" charset="0"/>
              </a:rPr>
              <a:t>The problem is to create and maintain an efficient and user-friendly ecommerce website that maximizes sales, customer satisfaction, and profitability while addressing issues such as user experience, security, inventory management, and scalability.</a:t>
            </a:r>
          </a:p>
          <a:p>
            <a:pPr algn="l" rtl="0"/>
            <a:r>
              <a:rPr lang="en-US" b="0" i="0" dirty="0">
                <a:solidFill>
                  <a:srgbClr val="222222"/>
                </a:solidFill>
                <a:effectLst/>
                <a:latin typeface="Times New Roman" panose="02020603050405020304" pitchFamily="18" charset="0"/>
                <a:cs typeface="Times New Roman" panose="02020603050405020304" pitchFamily="18" charset="0"/>
              </a:rPr>
              <a:t> This involves designing an intuitive user interface, optimizing website performance, ensuring secure online transactions, managing product listings and inventory, implementing effective marketing and SEO strategies, and continuously improving the overall online shopping experience to meet the evolving needs of customers</a:t>
            </a:r>
          </a:p>
          <a:p>
            <a:pPr marL="0" indent="0">
              <a:buNone/>
            </a:pPr>
            <a:br>
              <a:rPr lang="en-US" dirty="0"/>
            </a:br>
            <a:endParaRPr lang="en-IN" dirty="0"/>
          </a:p>
        </p:txBody>
      </p:sp>
    </p:spTree>
    <p:extLst>
      <p:ext uri="{BB962C8B-B14F-4D97-AF65-F5344CB8AC3E}">
        <p14:creationId xmlns:p14="http://schemas.microsoft.com/office/powerpoint/2010/main" val="63114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8574-3C0D-EF5F-4605-F3C3BC0B6860}"/>
              </a:ext>
            </a:extLst>
          </p:cNvPr>
          <p:cNvSpPr>
            <a:spLocks noGrp="1"/>
          </p:cNvSpPr>
          <p:nvPr>
            <p:ph type="title"/>
          </p:nvPr>
        </p:nvSpPr>
        <p:spPr>
          <a:xfrm>
            <a:off x="1484311" y="685801"/>
            <a:ext cx="10018713" cy="1087016"/>
          </a:xfrm>
        </p:spPr>
        <p:txBody>
          <a:bodyPr/>
          <a:lstStyle/>
          <a:p>
            <a:r>
              <a:rPr lang="en-US"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5E6544-1794-C437-5335-3E3B09CC5CFF}"/>
              </a:ext>
            </a:extLst>
          </p:cNvPr>
          <p:cNvSpPr>
            <a:spLocks noGrp="1"/>
          </p:cNvSpPr>
          <p:nvPr>
            <p:ph idx="1"/>
          </p:nvPr>
        </p:nvSpPr>
        <p:spPr>
          <a:xfrm>
            <a:off x="1484310" y="1772817"/>
            <a:ext cx="10018713" cy="4018383"/>
          </a:xfrm>
        </p:spPr>
        <p:txBody>
          <a:bodyPr>
            <a:normAutofit/>
          </a:bodyPr>
          <a:lstStyle/>
          <a:p>
            <a:pPr algn="l"/>
            <a:r>
              <a:rPr lang="en-US" b="0" i="0" dirty="0">
                <a:solidFill>
                  <a:srgbClr val="222222"/>
                </a:solidFill>
                <a:effectLst/>
                <a:latin typeface="Times New Roman" panose="02020603050405020304" pitchFamily="18" charset="0"/>
                <a:cs typeface="Times New Roman" panose="02020603050405020304" pitchFamily="18" charset="0"/>
              </a:rPr>
              <a:t>E-commerce solutions refer to a set of software and technology tools that help businesses sell products and services online. </a:t>
            </a:r>
          </a:p>
          <a:p>
            <a:pPr algn="l"/>
            <a:r>
              <a:rPr lang="en-US" b="0" i="0" dirty="0">
                <a:solidFill>
                  <a:srgbClr val="222222"/>
                </a:solidFill>
                <a:effectLst/>
                <a:latin typeface="Times New Roman" panose="02020603050405020304" pitchFamily="18" charset="0"/>
                <a:cs typeface="Times New Roman" panose="02020603050405020304" pitchFamily="18" charset="0"/>
              </a:rPr>
              <a:t>These solutions typically include a website or online storefront, a shopping cart, payment processing systems, and inventory management tools.</a:t>
            </a:r>
          </a:p>
          <a:p>
            <a:pPr algn="l"/>
            <a:r>
              <a:rPr lang="en-US" b="0" i="0" dirty="0">
                <a:solidFill>
                  <a:srgbClr val="222222"/>
                </a:solidFill>
                <a:effectLst/>
                <a:latin typeface="Times New Roman" panose="02020603050405020304" pitchFamily="18" charset="0"/>
                <a:cs typeface="Times New Roman" panose="02020603050405020304" pitchFamily="18" charset="0"/>
              </a:rPr>
              <a:t>These solutions also often offer marketing and customer relationship management (CRM) capabilities, enabling businesses to promote their products and manage customer interactions effectively.</a:t>
            </a:r>
          </a:p>
          <a:p>
            <a:pPr algn="l"/>
            <a:r>
              <a:rPr lang="en-US" b="0" i="0" dirty="0">
                <a:solidFill>
                  <a:srgbClr val="222222"/>
                </a:solidFill>
                <a:effectLst/>
                <a:latin typeface="Times New Roman" panose="02020603050405020304" pitchFamily="18" charset="0"/>
                <a:cs typeface="Times New Roman" panose="02020603050405020304" pitchFamily="18" charset="0"/>
              </a:rPr>
              <a:t>The purpose is to streamline the online sales process and make it easier to sell products and services to customers through the internet.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25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D2B7-F113-EE20-3320-84B6A61CC1E5}"/>
              </a:ext>
            </a:extLst>
          </p:cNvPr>
          <p:cNvSpPr>
            <a:spLocks noGrp="1"/>
          </p:cNvSpPr>
          <p:nvPr>
            <p:ph type="title"/>
          </p:nvPr>
        </p:nvSpPr>
        <p:spPr>
          <a:xfrm>
            <a:off x="1484311" y="685800"/>
            <a:ext cx="10018713" cy="1805473"/>
          </a:xfrm>
        </p:spPr>
        <p:txBody>
          <a:bodyPr/>
          <a:lstStyle/>
          <a:p>
            <a:r>
              <a:rPr lang="en-US" dirty="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23F1A5-AC9C-B73D-0B44-857A33FDABED}"/>
              </a:ext>
            </a:extLst>
          </p:cNvPr>
          <p:cNvSpPr>
            <a:spLocks noGrp="1"/>
          </p:cNvSpPr>
          <p:nvPr>
            <p:ph idx="1"/>
          </p:nvPr>
        </p:nvSpPr>
        <p:spPr>
          <a:xfrm>
            <a:off x="1660849" y="2593910"/>
            <a:ext cx="9842174" cy="3387792"/>
          </a:xfrm>
        </p:spPr>
        <p:txBody>
          <a:bodyPr>
            <a:normAutofit/>
          </a:bodyPr>
          <a:lstStyle/>
          <a:p>
            <a:pPr marL="0" indent="0">
              <a:buNone/>
            </a:pP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Times New Roman" panose="02020603050405020304" pitchFamily="18" charset="0"/>
                <a:cs typeface="Times New Roman" panose="02020603050405020304" pitchFamily="18" charset="0"/>
              </a:rPr>
              <a:t>Front end -react</a:t>
            </a:r>
          </a:p>
          <a:p>
            <a:pPr algn="l"/>
            <a:r>
              <a:rPr lang="en-US" b="0" i="0" dirty="0">
                <a:solidFill>
                  <a:srgbClr val="222222"/>
                </a:solidFill>
                <a:effectLst/>
                <a:latin typeface="Times New Roman" panose="02020603050405020304" pitchFamily="18" charset="0"/>
                <a:cs typeface="Times New Roman" panose="02020603050405020304" pitchFamily="18" charset="0"/>
              </a:rPr>
              <a:t>Backend-Spring boot</a:t>
            </a:r>
          </a:p>
          <a:p>
            <a:pPr algn="l"/>
            <a:r>
              <a:rPr lang="en-US" b="0" i="0" dirty="0">
                <a:solidFill>
                  <a:srgbClr val="222222"/>
                </a:solidFill>
                <a:effectLst/>
                <a:latin typeface="Times New Roman" panose="02020603050405020304" pitchFamily="18" charset="0"/>
                <a:cs typeface="Times New Roman" panose="02020603050405020304" pitchFamily="18" charset="0"/>
              </a:rPr>
              <a:t>Database-</a:t>
            </a:r>
            <a:r>
              <a:rPr lang="en-US" b="0" i="0" dirty="0" err="1">
                <a:solidFill>
                  <a:srgbClr val="222222"/>
                </a:solidFill>
                <a:effectLst/>
                <a:latin typeface="Times New Roman" panose="02020603050405020304" pitchFamily="18" charset="0"/>
                <a:cs typeface="Times New Roman" panose="02020603050405020304" pitchFamily="18" charset="0"/>
              </a:rPr>
              <a:t>postgresql</a:t>
            </a:r>
            <a:endParaRPr lang="en-US"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222222"/>
              </a:solidFill>
              <a:effectLst/>
              <a:latin typeface="Arial" panose="020B0604020202020204" pitchFamily="34" charset="0"/>
            </a:endParaRPr>
          </a:p>
          <a:p>
            <a:pPr marL="0" indent="0">
              <a:buNone/>
            </a:pPr>
            <a:endParaRPr lang="en-IN" b="0" i="0" dirty="0">
              <a:solidFill>
                <a:srgbClr val="222222"/>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42495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F1A8-4EFA-93C0-D843-6178D5E981BF}"/>
              </a:ext>
            </a:extLst>
          </p:cNvPr>
          <p:cNvSpPr>
            <a:spLocks noGrp="1"/>
          </p:cNvSpPr>
          <p:nvPr>
            <p:ph type="title"/>
          </p:nvPr>
        </p:nvSpPr>
        <p:spPr>
          <a:xfrm>
            <a:off x="1484311" y="121298"/>
            <a:ext cx="10018713" cy="1082351"/>
          </a:xfrm>
        </p:spPr>
        <p:txBody>
          <a:bodyPr/>
          <a:lstStyle/>
          <a:p>
            <a:r>
              <a:rPr lang="en-US" dirty="0">
                <a:latin typeface="Times New Roman" panose="02020603050405020304" pitchFamily="18" charset="0"/>
                <a:cs typeface="Times New Roman" panose="02020603050405020304" pitchFamily="18" charset="0"/>
              </a:rPr>
              <a:t>BENEFITS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2AB0D2-9057-7749-65E8-75725E778C81}"/>
              </a:ext>
            </a:extLst>
          </p:cNvPr>
          <p:cNvSpPr>
            <a:spLocks noGrp="1"/>
          </p:cNvSpPr>
          <p:nvPr>
            <p:ph idx="1"/>
          </p:nvPr>
        </p:nvSpPr>
        <p:spPr>
          <a:xfrm>
            <a:off x="1484310" y="1334279"/>
            <a:ext cx="10018713" cy="4837922"/>
          </a:xfrm>
        </p:spPr>
        <p:txBody>
          <a:bodyPr>
            <a:normAutofit fontScale="40000" lnSpcReduction="20000"/>
          </a:bodyPr>
          <a:lstStyle/>
          <a:p>
            <a:pPr algn="l"/>
            <a:r>
              <a:rPr lang="en-US" sz="6000" b="0" i="0" dirty="0">
                <a:solidFill>
                  <a:srgbClr val="222222"/>
                </a:solidFill>
                <a:effectLst/>
                <a:latin typeface="Times New Roman" panose="02020603050405020304" pitchFamily="18" charset="0"/>
                <a:cs typeface="Times New Roman" panose="02020603050405020304" pitchFamily="18" charset="0"/>
              </a:rPr>
              <a:t>Faster buying process</a:t>
            </a:r>
          </a:p>
          <a:p>
            <a:pPr algn="l"/>
            <a:r>
              <a:rPr lang="en-US" sz="6000" b="0" i="0" dirty="0">
                <a:solidFill>
                  <a:srgbClr val="222222"/>
                </a:solidFill>
                <a:effectLst/>
                <a:latin typeface="Times New Roman" panose="02020603050405020304" pitchFamily="18" charset="0"/>
                <a:cs typeface="Times New Roman" panose="02020603050405020304" pitchFamily="18" charset="0"/>
              </a:rPr>
              <a:t>Store and product listing creation</a:t>
            </a:r>
          </a:p>
          <a:p>
            <a:pPr algn="l"/>
            <a:r>
              <a:rPr lang="en-US" sz="6000" b="0" i="0" dirty="0">
                <a:solidFill>
                  <a:srgbClr val="222222"/>
                </a:solidFill>
                <a:effectLst/>
                <a:latin typeface="Times New Roman" panose="02020603050405020304" pitchFamily="18" charset="0"/>
                <a:cs typeface="Times New Roman" panose="02020603050405020304" pitchFamily="18" charset="0"/>
              </a:rPr>
              <a:t> Cost reduction</a:t>
            </a:r>
          </a:p>
          <a:p>
            <a:pPr algn="l"/>
            <a:r>
              <a:rPr lang="en-US" sz="6000" b="0" i="0" dirty="0">
                <a:solidFill>
                  <a:srgbClr val="222222"/>
                </a:solidFill>
                <a:effectLst/>
                <a:latin typeface="Times New Roman" panose="02020603050405020304" pitchFamily="18" charset="0"/>
                <a:cs typeface="Times New Roman" panose="02020603050405020304" pitchFamily="18" charset="0"/>
              </a:rPr>
              <a:t> Affordable advertising and marketing</a:t>
            </a:r>
          </a:p>
          <a:p>
            <a:pPr algn="l"/>
            <a:r>
              <a:rPr lang="en-US" sz="6000" b="0" i="0" dirty="0">
                <a:solidFill>
                  <a:srgbClr val="222222"/>
                </a:solidFill>
                <a:effectLst/>
                <a:latin typeface="Times New Roman" panose="02020603050405020304" pitchFamily="18" charset="0"/>
                <a:cs typeface="Times New Roman" panose="02020603050405020304" pitchFamily="18" charset="0"/>
              </a:rPr>
              <a:t> Flexibility for customers</a:t>
            </a:r>
          </a:p>
          <a:p>
            <a:pPr algn="l"/>
            <a:r>
              <a:rPr lang="en-US" sz="6000" b="0" i="0" dirty="0">
                <a:solidFill>
                  <a:srgbClr val="222222"/>
                </a:solidFill>
                <a:effectLst/>
                <a:latin typeface="Times New Roman" panose="02020603050405020304" pitchFamily="18" charset="0"/>
                <a:cs typeface="Times New Roman" panose="02020603050405020304" pitchFamily="18" charset="0"/>
              </a:rPr>
              <a:t>No reach limitations</a:t>
            </a:r>
          </a:p>
          <a:p>
            <a:pPr algn="l"/>
            <a:r>
              <a:rPr lang="en-US" sz="6000" b="0" i="0" dirty="0">
                <a:solidFill>
                  <a:srgbClr val="222222"/>
                </a:solidFill>
                <a:effectLst/>
                <a:latin typeface="Times New Roman" panose="02020603050405020304" pitchFamily="18" charset="0"/>
                <a:cs typeface="Times New Roman" panose="02020603050405020304" pitchFamily="18" charset="0"/>
              </a:rPr>
              <a:t> Product and price comparison</a:t>
            </a:r>
          </a:p>
          <a:p>
            <a:pPr algn="l"/>
            <a:r>
              <a:rPr lang="en-US" sz="6000" b="0" i="0" dirty="0">
                <a:solidFill>
                  <a:srgbClr val="222222"/>
                </a:solidFill>
                <a:effectLst/>
                <a:latin typeface="Times New Roman" panose="02020603050405020304" pitchFamily="18" charset="0"/>
                <a:cs typeface="Times New Roman" panose="02020603050405020304" pitchFamily="18" charset="0"/>
              </a:rPr>
              <a:t> Faster response to buyer/market demands</a:t>
            </a:r>
          </a:p>
          <a:p>
            <a:pPr algn="l"/>
            <a:r>
              <a:rPr lang="en-US" sz="6000" b="0" i="0" dirty="0">
                <a:solidFill>
                  <a:srgbClr val="222222"/>
                </a:solidFill>
                <a:effectLst/>
                <a:latin typeface="Times New Roman" panose="02020603050405020304" pitchFamily="18" charset="0"/>
                <a:cs typeface="Times New Roman" panose="02020603050405020304" pitchFamily="18" charset="0"/>
              </a:rPr>
              <a:t>Several payment modes</a:t>
            </a:r>
          </a:p>
          <a:p>
            <a:pPr algn="l"/>
            <a:r>
              <a:rPr lang="en-US" sz="6000" b="0" i="0" dirty="0">
                <a:solidFill>
                  <a:srgbClr val="222222"/>
                </a:solidFill>
                <a:effectLst/>
                <a:latin typeface="Times New Roman" panose="02020603050405020304" pitchFamily="18" charset="0"/>
                <a:cs typeface="Times New Roman" panose="02020603050405020304" pitchFamily="18" charset="0"/>
              </a:rPr>
              <a:t> Enables easy exports</a:t>
            </a:r>
          </a:p>
          <a:p>
            <a:endParaRPr lang="en-IN" dirty="0"/>
          </a:p>
        </p:txBody>
      </p:sp>
    </p:spTree>
    <p:extLst>
      <p:ext uri="{BB962C8B-B14F-4D97-AF65-F5344CB8AC3E}">
        <p14:creationId xmlns:p14="http://schemas.microsoft.com/office/powerpoint/2010/main" val="86037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TotalTime>
  <Words>258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Times New Roman</vt:lpstr>
      <vt:lpstr>Parallax</vt:lpstr>
      <vt:lpstr>E-COMMERCE</vt:lpstr>
      <vt:lpstr>PROBLEM STATEMENT</vt:lpstr>
      <vt:lpstr>SOLUTION</vt:lpstr>
      <vt:lpstr>TECHNOLOGY</vt:lpstr>
      <vt:lpstr>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Preethi B</dc:creator>
  <cp:lastModifiedBy>Preethi B</cp:lastModifiedBy>
  <cp:revision>1</cp:revision>
  <dcterms:created xsi:type="dcterms:W3CDTF">2023-09-27T07:32:23Z</dcterms:created>
  <dcterms:modified xsi:type="dcterms:W3CDTF">2023-09-27T08:05:01Z</dcterms:modified>
</cp:coreProperties>
</file>