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2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1714" cy="51422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763" y="185673"/>
            <a:ext cx="860247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5882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928" y="2172335"/>
            <a:ext cx="4294505" cy="2383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ni-26/NM-Task-5-Live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hyperlink" Target="https://github.com/Sindhujadhurai03/NM-Task5-Live" TargetMode="External"/><Relationship Id="rId4" Type="http://schemas.openxmlformats.org/officeDocument/2006/relationships/hyperlink" Target="https://github.com/karthika8056/NM-Task-5-LIV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514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7345" y="326262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49" y="0"/>
                </a:lnTo>
              </a:path>
            </a:pathLst>
          </a:custGeom>
          <a:ln w="28575">
            <a:solidFill>
              <a:srgbClr val="1F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343" y="2624708"/>
            <a:ext cx="355663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3669"/>
                </a:solidFill>
                <a:latin typeface="Trebuchet MS"/>
                <a:cs typeface="Trebuchet MS"/>
              </a:rPr>
              <a:t>“E-COMMERCE</a:t>
            </a:r>
            <a:r>
              <a:rPr sz="2400" b="1" spc="-75" dirty="0">
                <a:solidFill>
                  <a:srgbClr val="1F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1F3669"/>
                </a:solidFill>
                <a:latin typeface="Trebuchet MS"/>
                <a:cs typeface="Trebuchet MS"/>
              </a:rPr>
              <a:t>WEBSITE”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2400" b="1" spc="-70" dirty="0">
                <a:solidFill>
                  <a:srgbClr val="1F3669"/>
                </a:solidFill>
                <a:latin typeface="Trebuchet MS"/>
                <a:cs typeface="Trebuchet MS"/>
              </a:rPr>
              <a:t>Task</a:t>
            </a:r>
            <a:r>
              <a:rPr sz="2400" b="1" spc="-114" dirty="0">
                <a:solidFill>
                  <a:srgbClr val="1F3669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1F3669"/>
                </a:solidFill>
                <a:latin typeface="Trebuchet MS"/>
                <a:cs typeface="Trebuchet MS"/>
              </a:rPr>
              <a:t>-</a:t>
            </a:r>
            <a:r>
              <a:rPr sz="2400" b="1" spc="-60" dirty="0">
                <a:solidFill>
                  <a:srgbClr val="1F3669"/>
                </a:solidFill>
                <a:latin typeface="Trebuchet MS"/>
                <a:cs typeface="Trebuchet MS"/>
              </a:rPr>
              <a:t> </a:t>
            </a:r>
            <a:r>
              <a:rPr lang="en-US" sz="2400" b="1" spc="-75" dirty="0">
                <a:solidFill>
                  <a:srgbClr val="1F3669"/>
                </a:solidFill>
                <a:latin typeface="Trebuchet MS"/>
                <a:cs typeface="Trebuchet MS"/>
              </a:rPr>
              <a:t>5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0020" y="0"/>
            <a:ext cx="5170805" cy="5018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514222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38123"/>
            <a:ext cx="9144000" cy="4905375"/>
            <a:chOff x="0" y="238123"/>
            <a:chExt cx="9144000" cy="4905375"/>
          </a:xfrm>
        </p:grpSpPr>
        <p:sp>
          <p:nvSpPr>
            <p:cNvPr id="4" name="object 4"/>
            <p:cNvSpPr/>
            <p:nvPr/>
          </p:nvSpPr>
          <p:spPr>
            <a:xfrm>
              <a:off x="0" y="638175"/>
              <a:ext cx="4733925" cy="4029075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150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588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38123"/>
              <a:ext cx="4876800" cy="4905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" y="1571625"/>
              <a:ext cx="3254375" cy="45021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660775" y="2204085"/>
            <a:ext cx="804545" cy="2366010"/>
            <a:chOff x="3660775" y="2204085"/>
            <a:chExt cx="804545" cy="2366010"/>
          </a:xfrm>
        </p:grpSpPr>
        <p:sp>
          <p:nvSpPr>
            <p:cNvPr id="9" name="object 9"/>
            <p:cNvSpPr/>
            <p:nvPr/>
          </p:nvSpPr>
          <p:spPr>
            <a:xfrm>
              <a:off x="3660775" y="2204084"/>
              <a:ext cx="804545" cy="2366010"/>
            </a:xfrm>
            <a:custGeom>
              <a:avLst/>
              <a:gdLst/>
              <a:ahLst/>
              <a:cxnLst/>
              <a:rect l="l" t="t" r="r" b="b"/>
              <a:pathLst>
                <a:path w="804545" h="2366010">
                  <a:moveTo>
                    <a:pt x="804545" y="1978660"/>
                  </a:moveTo>
                  <a:lnTo>
                    <a:pt x="0" y="1978660"/>
                  </a:lnTo>
                  <a:lnTo>
                    <a:pt x="0" y="2366010"/>
                  </a:lnTo>
                  <a:lnTo>
                    <a:pt x="804545" y="2366010"/>
                  </a:lnTo>
                  <a:lnTo>
                    <a:pt x="804545" y="1978660"/>
                  </a:lnTo>
                  <a:close/>
                </a:path>
                <a:path w="804545" h="2366010">
                  <a:moveTo>
                    <a:pt x="804545" y="1584325"/>
                  </a:moveTo>
                  <a:lnTo>
                    <a:pt x="0" y="1584325"/>
                  </a:lnTo>
                  <a:lnTo>
                    <a:pt x="0" y="1970405"/>
                  </a:lnTo>
                  <a:lnTo>
                    <a:pt x="804545" y="1970405"/>
                  </a:lnTo>
                  <a:lnTo>
                    <a:pt x="804545" y="1584325"/>
                  </a:lnTo>
                  <a:close/>
                </a:path>
                <a:path w="804545" h="2366010">
                  <a:moveTo>
                    <a:pt x="804545" y="1407160"/>
                  </a:moveTo>
                  <a:lnTo>
                    <a:pt x="0" y="1407160"/>
                  </a:lnTo>
                  <a:lnTo>
                    <a:pt x="0" y="1574800"/>
                  </a:lnTo>
                  <a:lnTo>
                    <a:pt x="804545" y="1574800"/>
                  </a:lnTo>
                  <a:lnTo>
                    <a:pt x="804545" y="1407160"/>
                  </a:lnTo>
                  <a:close/>
                </a:path>
                <a:path w="804545" h="2366010">
                  <a:moveTo>
                    <a:pt x="804545" y="1187450"/>
                  </a:moveTo>
                  <a:lnTo>
                    <a:pt x="0" y="1187450"/>
                  </a:lnTo>
                  <a:lnTo>
                    <a:pt x="0" y="1406525"/>
                  </a:lnTo>
                  <a:lnTo>
                    <a:pt x="804545" y="1406525"/>
                  </a:lnTo>
                  <a:lnTo>
                    <a:pt x="804545" y="1187450"/>
                  </a:lnTo>
                  <a:close/>
                </a:path>
                <a:path w="804545" h="2366010">
                  <a:moveTo>
                    <a:pt x="804545" y="791210"/>
                  </a:moveTo>
                  <a:lnTo>
                    <a:pt x="0" y="791210"/>
                  </a:lnTo>
                  <a:lnTo>
                    <a:pt x="0" y="1177925"/>
                  </a:lnTo>
                  <a:lnTo>
                    <a:pt x="804545" y="1177925"/>
                  </a:lnTo>
                  <a:lnTo>
                    <a:pt x="804545" y="791210"/>
                  </a:lnTo>
                  <a:close/>
                </a:path>
                <a:path w="804545" h="2366010">
                  <a:moveTo>
                    <a:pt x="804545" y="396240"/>
                  </a:moveTo>
                  <a:lnTo>
                    <a:pt x="0" y="396240"/>
                  </a:lnTo>
                  <a:lnTo>
                    <a:pt x="0" y="781685"/>
                  </a:lnTo>
                  <a:lnTo>
                    <a:pt x="804545" y="781685"/>
                  </a:lnTo>
                  <a:lnTo>
                    <a:pt x="804545" y="396240"/>
                  </a:lnTo>
                  <a:close/>
                </a:path>
                <a:path w="804545" h="2366010">
                  <a:moveTo>
                    <a:pt x="804545" y="0"/>
                  </a:moveTo>
                  <a:lnTo>
                    <a:pt x="0" y="0"/>
                  </a:lnTo>
                  <a:lnTo>
                    <a:pt x="0" y="385445"/>
                  </a:lnTo>
                  <a:lnTo>
                    <a:pt x="804545" y="385445"/>
                  </a:lnTo>
                  <a:lnTo>
                    <a:pt x="80454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8900" y="2811145"/>
              <a:ext cx="355600" cy="1574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7315" y="3192780"/>
              <a:ext cx="355600" cy="157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4615" y="3574415"/>
              <a:ext cx="355600" cy="1574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2234" y="3945889"/>
              <a:ext cx="355600" cy="1574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04615" y="3192780"/>
              <a:ext cx="368300" cy="910590"/>
            </a:xfrm>
            <a:custGeom>
              <a:avLst/>
              <a:gdLst/>
              <a:ahLst/>
              <a:cxnLst/>
              <a:rect l="l" t="t" r="r" b="b"/>
              <a:pathLst>
                <a:path w="368300" h="910589">
                  <a:moveTo>
                    <a:pt x="12700" y="157480"/>
                  </a:moveTo>
                  <a:lnTo>
                    <a:pt x="368300" y="157480"/>
                  </a:lnTo>
                  <a:lnTo>
                    <a:pt x="368300" y="0"/>
                  </a:lnTo>
                  <a:lnTo>
                    <a:pt x="12700" y="0"/>
                  </a:lnTo>
                  <a:lnTo>
                    <a:pt x="12700" y="157480"/>
                  </a:lnTo>
                  <a:close/>
                </a:path>
                <a:path w="368300" h="910589">
                  <a:moveTo>
                    <a:pt x="0" y="539114"/>
                  </a:moveTo>
                  <a:lnTo>
                    <a:pt x="355600" y="539114"/>
                  </a:lnTo>
                  <a:lnTo>
                    <a:pt x="355600" y="381634"/>
                  </a:lnTo>
                  <a:lnTo>
                    <a:pt x="0" y="381634"/>
                  </a:lnTo>
                  <a:lnTo>
                    <a:pt x="0" y="539114"/>
                  </a:lnTo>
                  <a:close/>
                </a:path>
                <a:path w="368300" h="910589">
                  <a:moveTo>
                    <a:pt x="7620" y="910589"/>
                  </a:moveTo>
                  <a:lnTo>
                    <a:pt x="363220" y="910589"/>
                  </a:lnTo>
                  <a:lnTo>
                    <a:pt x="363220" y="753110"/>
                  </a:lnTo>
                  <a:lnTo>
                    <a:pt x="7620" y="753110"/>
                  </a:lnTo>
                  <a:lnTo>
                    <a:pt x="7620" y="9105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05050" y="2733039"/>
            <a:ext cx="858519" cy="170180"/>
            <a:chOff x="2305050" y="2733039"/>
            <a:chExt cx="858519" cy="17018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1400" y="2739389"/>
              <a:ext cx="845819" cy="1574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11400" y="2739389"/>
              <a:ext cx="845819" cy="157480"/>
            </a:xfrm>
            <a:custGeom>
              <a:avLst/>
              <a:gdLst/>
              <a:ahLst/>
              <a:cxnLst/>
              <a:rect l="l" t="t" r="r" b="b"/>
              <a:pathLst>
                <a:path w="845819" h="157480">
                  <a:moveTo>
                    <a:pt x="0" y="157480"/>
                  </a:moveTo>
                  <a:lnTo>
                    <a:pt x="845819" y="157480"/>
                  </a:lnTo>
                  <a:lnTo>
                    <a:pt x="845819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286000" y="3091814"/>
            <a:ext cx="970280" cy="170180"/>
            <a:chOff x="2286000" y="3091814"/>
            <a:chExt cx="970280" cy="1701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2350" y="3098164"/>
              <a:ext cx="957580" cy="1574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92350" y="3098164"/>
              <a:ext cx="957580" cy="157480"/>
            </a:xfrm>
            <a:custGeom>
              <a:avLst/>
              <a:gdLst/>
              <a:ahLst/>
              <a:cxnLst/>
              <a:rect l="l" t="t" r="r" b="b"/>
              <a:pathLst>
                <a:path w="957580" h="157479">
                  <a:moveTo>
                    <a:pt x="0" y="157480"/>
                  </a:moveTo>
                  <a:lnTo>
                    <a:pt x="957580" y="157480"/>
                  </a:lnTo>
                  <a:lnTo>
                    <a:pt x="957580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91079" y="3539490"/>
            <a:ext cx="746760" cy="170180"/>
            <a:chOff x="2291079" y="3539490"/>
            <a:chExt cx="746760" cy="1701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7429" y="3545840"/>
              <a:ext cx="734059" cy="1574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97429" y="3545840"/>
              <a:ext cx="734060" cy="157480"/>
            </a:xfrm>
            <a:custGeom>
              <a:avLst/>
              <a:gdLst/>
              <a:ahLst/>
              <a:cxnLst/>
              <a:rect l="l" t="t" r="r" b="b"/>
              <a:pathLst>
                <a:path w="734060" h="157479">
                  <a:moveTo>
                    <a:pt x="0" y="157480"/>
                  </a:moveTo>
                  <a:lnTo>
                    <a:pt x="734059" y="157480"/>
                  </a:lnTo>
                  <a:lnTo>
                    <a:pt x="734059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82189" y="3915409"/>
            <a:ext cx="953135" cy="170180"/>
            <a:chOff x="2282189" y="3915409"/>
            <a:chExt cx="953135" cy="17018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8539" y="3921759"/>
              <a:ext cx="940435" cy="1574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88539" y="3921759"/>
              <a:ext cx="940435" cy="157480"/>
            </a:xfrm>
            <a:custGeom>
              <a:avLst/>
              <a:gdLst/>
              <a:ahLst/>
              <a:cxnLst/>
              <a:rect l="l" t="t" r="r" b="b"/>
              <a:pathLst>
                <a:path w="940435" h="157479">
                  <a:moveTo>
                    <a:pt x="0" y="157479"/>
                  </a:moveTo>
                  <a:lnTo>
                    <a:pt x="940435" y="157479"/>
                  </a:lnTo>
                  <a:lnTo>
                    <a:pt x="940435" y="0"/>
                  </a:lnTo>
                  <a:lnTo>
                    <a:pt x="0" y="0"/>
                  </a:lnTo>
                  <a:lnTo>
                    <a:pt x="0" y="1574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96569" y="2758439"/>
            <a:ext cx="1133475" cy="170180"/>
            <a:chOff x="496569" y="2758439"/>
            <a:chExt cx="1133475" cy="170180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919" y="2764789"/>
              <a:ext cx="1120775" cy="1574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2919" y="2764789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80">
                  <a:moveTo>
                    <a:pt x="0" y="157480"/>
                  </a:moveTo>
                  <a:lnTo>
                    <a:pt x="1120775" y="157480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3869" y="3098800"/>
            <a:ext cx="1133475" cy="170180"/>
            <a:chOff x="483869" y="3098800"/>
            <a:chExt cx="1133475" cy="17018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219" y="3105150"/>
              <a:ext cx="1120775" cy="1574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0219" y="3105150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79">
                  <a:moveTo>
                    <a:pt x="0" y="157480"/>
                  </a:moveTo>
                  <a:lnTo>
                    <a:pt x="1120775" y="157480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994" y="3499484"/>
            <a:ext cx="1133475" cy="170180"/>
            <a:chOff x="467994" y="3499484"/>
            <a:chExt cx="1133475" cy="17018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344" y="3505834"/>
              <a:ext cx="1120775" cy="1574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74344" y="3505834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79">
                  <a:moveTo>
                    <a:pt x="0" y="157479"/>
                  </a:moveTo>
                  <a:lnTo>
                    <a:pt x="1120775" y="157479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57834" y="3919854"/>
            <a:ext cx="1133475" cy="170180"/>
            <a:chOff x="457834" y="3919854"/>
            <a:chExt cx="1133475" cy="170180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4184" y="3926204"/>
              <a:ext cx="1120775" cy="1574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4184" y="3926204"/>
              <a:ext cx="1120775" cy="157480"/>
            </a:xfrm>
            <a:custGeom>
              <a:avLst/>
              <a:gdLst/>
              <a:ahLst/>
              <a:cxnLst/>
              <a:rect l="l" t="t" r="r" b="b"/>
              <a:pathLst>
                <a:path w="1120775" h="157479">
                  <a:moveTo>
                    <a:pt x="0" y="157480"/>
                  </a:moveTo>
                  <a:lnTo>
                    <a:pt x="1120775" y="157480"/>
                  </a:lnTo>
                  <a:lnTo>
                    <a:pt x="1120775" y="0"/>
                  </a:lnTo>
                  <a:lnTo>
                    <a:pt x="0" y="0"/>
                  </a:lnTo>
                  <a:lnTo>
                    <a:pt x="0" y="1574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85825" y="1571625"/>
            <a:ext cx="3254375" cy="450215"/>
          </a:xfrm>
          <a:custGeom>
            <a:avLst/>
            <a:gdLst/>
            <a:ahLst/>
            <a:cxnLst/>
            <a:rect l="l" t="t" r="r" b="b"/>
            <a:pathLst>
              <a:path w="3254375" h="450214">
                <a:moveTo>
                  <a:pt x="0" y="450214"/>
                </a:moveTo>
                <a:lnTo>
                  <a:pt x="3254375" y="450214"/>
                </a:lnTo>
                <a:lnTo>
                  <a:pt x="3254375" y="0"/>
                </a:lnTo>
                <a:lnTo>
                  <a:pt x="0" y="0"/>
                </a:lnTo>
                <a:lnTo>
                  <a:pt x="0" y="450214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20472" y="816609"/>
            <a:ext cx="187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/>
              <a:t>Your</a:t>
            </a:r>
            <a:r>
              <a:rPr sz="1800" spc="145" dirty="0"/>
              <a:t> </a:t>
            </a:r>
            <a:r>
              <a:rPr sz="1800" spc="-45" dirty="0"/>
              <a:t>Project</a:t>
            </a:r>
            <a:r>
              <a:rPr sz="1800" spc="140" dirty="0"/>
              <a:t> </a:t>
            </a:r>
            <a:r>
              <a:rPr sz="1800" spc="-65" dirty="0"/>
              <a:t>Name</a:t>
            </a:r>
            <a:endParaRPr sz="1800"/>
          </a:p>
        </p:txBody>
      </p:sp>
      <p:sp>
        <p:nvSpPr>
          <p:cNvPr id="41" name="object 41"/>
          <p:cNvSpPr txBox="1"/>
          <p:nvPr/>
        </p:nvSpPr>
        <p:spPr>
          <a:xfrm>
            <a:off x="220472" y="1225041"/>
            <a:ext cx="3845560" cy="80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Char char="▪"/>
              <a:tabLst>
                <a:tab pos="301625" algn="l"/>
                <a:tab pos="30226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ect</a:t>
            </a:r>
            <a:r>
              <a:rPr sz="1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671195">
              <a:lnSpc>
                <a:spcPts val="1205"/>
              </a:lnSpc>
              <a:spcBef>
                <a:spcPts val="840"/>
              </a:spcBef>
            </a:pPr>
            <a:r>
              <a:rPr sz="1050" spc="-5" dirty="0">
                <a:latin typeface="Arial MT"/>
                <a:cs typeface="Arial MT"/>
              </a:rPr>
              <a:t>Impactt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</a:t>
            </a:r>
            <a:r>
              <a:rPr sz="1050" spc="-5" dirty="0">
                <a:latin typeface="Arial MT"/>
                <a:cs typeface="Arial MT"/>
              </a:rPr>
              <a:t>technology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shopping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preferences."</a:t>
            </a:r>
            <a:endParaRPr sz="1050">
              <a:latin typeface="Arial MT"/>
              <a:cs typeface="Arial MT"/>
            </a:endParaRPr>
          </a:p>
          <a:p>
            <a:pPr marL="671195">
              <a:lnSpc>
                <a:spcPts val="116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B</a:t>
            </a:r>
            <a:r>
              <a:rPr sz="1050" spc="-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i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spc="-10" dirty="0">
                <a:latin typeface="Arial MT"/>
                <a:cs typeface="Arial MT"/>
              </a:rPr>
              <a:t>f</a:t>
            </a:r>
            <a:r>
              <a:rPr sz="1050" dirty="0">
                <a:latin typeface="Arial MT"/>
                <a:cs typeface="Arial MT"/>
              </a:rPr>
              <a:t>ly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</a:t>
            </a:r>
            <a:r>
              <a:rPr sz="1050" spc="5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scu</a:t>
            </a:r>
            <a:r>
              <a:rPr sz="1050" spc="-15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sh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spc="5" dirty="0">
                <a:latin typeface="Arial MT"/>
                <a:cs typeface="Arial MT"/>
              </a:rPr>
              <a:t>f</a:t>
            </a:r>
            <a:r>
              <a:rPr sz="1050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0" dirty="0">
                <a:latin typeface="Arial MT"/>
                <a:cs typeface="Arial MT"/>
              </a:rPr>
              <a:t>w</a:t>
            </a:r>
            <a:r>
              <a:rPr sz="1050" dirty="0">
                <a:latin typeface="Arial MT"/>
                <a:cs typeface="Arial MT"/>
              </a:rPr>
              <a:t>ards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li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sho</a:t>
            </a:r>
            <a:r>
              <a:rPr sz="1050" spc="-10" dirty="0">
                <a:latin typeface="Arial MT"/>
                <a:cs typeface="Arial MT"/>
              </a:rPr>
              <a:t>p</a:t>
            </a:r>
            <a:r>
              <a:rPr sz="1050" dirty="0">
                <a:latin typeface="Arial MT"/>
                <a:cs typeface="Arial MT"/>
              </a:rPr>
              <a:t>p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ng</a:t>
            </a:r>
            <a:endParaRPr sz="1050">
              <a:latin typeface="Arial MT"/>
              <a:cs typeface="Arial MT"/>
            </a:endParaRPr>
          </a:p>
          <a:p>
            <a:pPr marL="671195">
              <a:lnSpc>
                <a:spcPts val="1210"/>
              </a:lnSpc>
            </a:pPr>
            <a:r>
              <a:rPr sz="1050" dirty="0">
                <a:latin typeface="Arial MT"/>
                <a:cs typeface="Arial MT"/>
              </a:rPr>
              <a:t>due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technology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advancements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and busy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schedules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5928" y="2172335"/>
          <a:ext cx="4281170" cy="2373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630"/>
                <a:gridCol w="1727835"/>
                <a:gridCol w="242570"/>
                <a:gridCol w="355600"/>
                <a:gridCol w="216535"/>
              </a:tblGrid>
              <a:tr h="394715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70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5882E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66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au721220104009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Fleeta</a:t>
                      </a:r>
                      <a:r>
                        <a:rPr sz="105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Rini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V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8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8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8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05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au721220104015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965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Karthikayani</a:t>
                      </a:r>
                      <a:r>
                        <a:rPr sz="1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G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5096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au721220104045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Sindhuja</a:t>
                      </a:r>
                      <a:r>
                        <a:rPr sz="105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665"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au721220104047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Siva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Ranjani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T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CD2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3661283" y="2181479"/>
            <a:ext cx="805180" cy="300355"/>
          </a:xfrm>
          <a:custGeom>
            <a:avLst/>
            <a:gdLst/>
            <a:ahLst/>
            <a:cxnLst/>
            <a:rect l="l" t="t" r="r" b="b"/>
            <a:pathLst>
              <a:path w="805179" h="300355">
                <a:moveTo>
                  <a:pt x="804976" y="0"/>
                </a:moveTo>
                <a:lnTo>
                  <a:pt x="0" y="0"/>
                </a:lnTo>
                <a:lnTo>
                  <a:pt x="0" y="300228"/>
                </a:lnTo>
                <a:lnTo>
                  <a:pt x="804976" y="300228"/>
                </a:lnTo>
                <a:lnTo>
                  <a:pt x="80497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61283" y="2925445"/>
            <a:ext cx="231775" cy="38100"/>
          </a:xfrm>
          <a:custGeom>
            <a:avLst/>
            <a:gdLst/>
            <a:ahLst/>
            <a:cxnLst/>
            <a:rect l="l" t="t" r="r" b="b"/>
            <a:pathLst>
              <a:path w="231775" h="38100">
                <a:moveTo>
                  <a:pt x="231648" y="0"/>
                </a:moveTo>
                <a:lnTo>
                  <a:pt x="0" y="0"/>
                </a:lnTo>
                <a:lnTo>
                  <a:pt x="0" y="38100"/>
                </a:lnTo>
                <a:lnTo>
                  <a:pt x="231648" y="38100"/>
                </a:lnTo>
                <a:lnTo>
                  <a:pt x="231648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0469" y="2925445"/>
            <a:ext cx="205740" cy="38100"/>
          </a:xfrm>
          <a:custGeom>
            <a:avLst/>
            <a:gdLst/>
            <a:ahLst/>
            <a:cxnLst/>
            <a:rect l="l" t="t" r="r" b="b"/>
            <a:pathLst>
              <a:path w="205739" h="38100">
                <a:moveTo>
                  <a:pt x="205739" y="0"/>
                </a:moveTo>
                <a:lnTo>
                  <a:pt x="0" y="0"/>
                </a:lnTo>
                <a:lnTo>
                  <a:pt x="0" y="38100"/>
                </a:lnTo>
                <a:lnTo>
                  <a:pt x="205739" y="38100"/>
                </a:lnTo>
                <a:lnTo>
                  <a:pt x="205739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1283" y="2576144"/>
            <a:ext cx="805180" cy="218440"/>
          </a:xfrm>
          <a:custGeom>
            <a:avLst/>
            <a:gdLst/>
            <a:ahLst/>
            <a:cxnLst/>
            <a:rect l="l" t="t" r="r" b="b"/>
            <a:pathLst>
              <a:path w="805179" h="218439">
                <a:moveTo>
                  <a:pt x="231648" y="206057"/>
                </a:moveTo>
                <a:lnTo>
                  <a:pt x="0" y="206057"/>
                </a:lnTo>
                <a:lnTo>
                  <a:pt x="0" y="218236"/>
                </a:lnTo>
                <a:lnTo>
                  <a:pt x="231648" y="218236"/>
                </a:lnTo>
                <a:lnTo>
                  <a:pt x="231648" y="206057"/>
                </a:lnTo>
                <a:close/>
              </a:path>
              <a:path w="805179" h="218439">
                <a:moveTo>
                  <a:pt x="804926" y="206057"/>
                </a:moveTo>
                <a:lnTo>
                  <a:pt x="599186" y="206057"/>
                </a:lnTo>
                <a:lnTo>
                  <a:pt x="599186" y="218236"/>
                </a:lnTo>
                <a:lnTo>
                  <a:pt x="804926" y="218236"/>
                </a:lnTo>
                <a:lnTo>
                  <a:pt x="804926" y="206057"/>
                </a:lnTo>
                <a:close/>
              </a:path>
              <a:path w="805179" h="218439">
                <a:moveTo>
                  <a:pt x="804976" y="0"/>
                </a:moveTo>
                <a:lnTo>
                  <a:pt x="0" y="0"/>
                </a:lnTo>
                <a:lnTo>
                  <a:pt x="0" y="160324"/>
                </a:lnTo>
                <a:lnTo>
                  <a:pt x="0" y="206044"/>
                </a:lnTo>
                <a:lnTo>
                  <a:pt x="804976" y="206044"/>
                </a:lnTo>
                <a:lnTo>
                  <a:pt x="804976" y="160324"/>
                </a:lnTo>
                <a:lnTo>
                  <a:pt x="80497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1283" y="4160215"/>
            <a:ext cx="805180" cy="160020"/>
          </a:xfrm>
          <a:custGeom>
            <a:avLst/>
            <a:gdLst/>
            <a:ahLst/>
            <a:cxnLst/>
            <a:rect l="l" t="t" r="r" b="b"/>
            <a:pathLst>
              <a:path w="805179" h="160020">
                <a:moveTo>
                  <a:pt x="804976" y="0"/>
                </a:moveTo>
                <a:lnTo>
                  <a:pt x="0" y="0"/>
                </a:lnTo>
                <a:lnTo>
                  <a:pt x="0" y="160019"/>
                </a:lnTo>
                <a:lnTo>
                  <a:pt x="804976" y="160019"/>
                </a:lnTo>
                <a:lnTo>
                  <a:pt x="804976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2" y="247903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669"/>
                </a:solidFill>
              </a:rPr>
              <a:t>Task</a:t>
            </a:r>
            <a:r>
              <a:rPr sz="1800" spc="-75" dirty="0">
                <a:solidFill>
                  <a:srgbClr val="1F3669"/>
                </a:solidFill>
              </a:rPr>
              <a:t> </a:t>
            </a:r>
            <a:r>
              <a:rPr sz="1800" dirty="0">
                <a:solidFill>
                  <a:srgbClr val="1F3669"/>
                </a:solidFill>
              </a:rPr>
              <a:t>-</a:t>
            </a:r>
            <a:r>
              <a:rPr sz="1800" spc="-10" dirty="0">
                <a:solidFill>
                  <a:srgbClr val="1F3669"/>
                </a:solidFill>
              </a:rPr>
              <a:t> </a:t>
            </a:r>
            <a:r>
              <a:rPr lang="en-US" sz="1800" dirty="0">
                <a:solidFill>
                  <a:srgbClr val="1F3669"/>
                </a:solidFill>
              </a:rPr>
              <a:t>5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560323" y="573411"/>
            <a:ext cx="4369435" cy="17907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Creation</a:t>
            </a:r>
            <a:r>
              <a:rPr sz="1550" spc="2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095292"/>
                </a:solidFill>
                <a:latin typeface="Times New Roman"/>
                <a:cs typeface="Times New Roman"/>
              </a:rPr>
              <a:t>of </a:t>
            </a: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SRS</a:t>
            </a:r>
            <a:r>
              <a:rPr sz="1550" spc="-3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&amp;</a:t>
            </a:r>
            <a:r>
              <a:rPr sz="1550" spc="4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095292"/>
                </a:solidFill>
                <a:latin typeface="Times New Roman"/>
                <a:cs typeface="Times New Roman"/>
              </a:rPr>
              <a:t>Github</a:t>
            </a:r>
            <a:endParaRPr sz="1550">
              <a:latin typeface="Times New Roman"/>
              <a:cs typeface="Times New Roman"/>
            </a:endParaRPr>
          </a:p>
          <a:p>
            <a:pPr marL="471170" indent="-319405">
              <a:lnSpc>
                <a:spcPct val="100000"/>
              </a:lnSpc>
              <a:spcBef>
                <a:spcPts val="280"/>
              </a:spcBef>
              <a:buFont typeface="Times New Roman"/>
              <a:buChar char="▪"/>
              <a:tabLst>
                <a:tab pos="471170" algn="l"/>
                <a:tab pos="471805" algn="l"/>
              </a:tabLst>
            </a:pPr>
            <a:r>
              <a:rPr sz="1400" spc="254" dirty="0">
                <a:latin typeface="SimSun"/>
                <a:cs typeface="SimSun"/>
              </a:rPr>
              <a:t>C</a:t>
            </a:r>
            <a:r>
              <a:rPr sz="1400" spc="-200" dirty="0">
                <a:latin typeface="SimSun"/>
                <a:cs typeface="SimSun"/>
              </a:rPr>
              <a:t>r</a:t>
            </a:r>
            <a:r>
              <a:rPr sz="1400" spc="-130" dirty="0">
                <a:latin typeface="SimSun"/>
                <a:cs typeface="SimSun"/>
              </a:rPr>
              <a:t>e</a:t>
            </a:r>
            <a:r>
              <a:rPr sz="1400" spc="-145" dirty="0">
                <a:latin typeface="SimSun"/>
                <a:cs typeface="SimSun"/>
              </a:rPr>
              <a:t>a</a:t>
            </a:r>
            <a:r>
              <a:rPr sz="1400" spc="-285" dirty="0">
                <a:latin typeface="SimSun"/>
                <a:cs typeface="SimSun"/>
              </a:rPr>
              <a:t>t</a:t>
            </a:r>
            <a:r>
              <a:rPr sz="1400" spc="-165" dirty="0">
                <a:latin typeface="SimSun"/>
                <a:cs typeface="SimSun"/>
              </a:rPr>
              <a:t>e</a:t>
            </a:r>
            <a:r>
              <a:rPr sz="1400" spc="-450" dirty="0">
                <a:latin typeface="SimSun"/>
                <a:cs typeface="SimSun"/>
              </a:rPr>
              <a:t> </a:t>
            </a:r>
            <a:r>
              <a:rPr sz="1400" spc="125" dirty="0">
                <a:latin typeface="SimSun"/>
                <a:cs typeface="SimSun"/>
              </a:rPr>
              <a:t>SR</a:t>
            </a:r>
            <a:r>
              <a:rPr sz="1400" spc="-30" dirty="0">
                <a:latin typeface="SimSun"/>
                <a:cs typeface="SimSun"/>
              </a:rPr>
              <a:t>S</a:t>
            </a:r>
            <a:r>
              <a:rPr sz="1400" spc="-490" dirty="0">
                <a:latin typeface="SimSun"/>
                <a:cs typeface="SimSun"/>
              </a:rPr>
              <a:t> </a:t>
            </a:r>
            <a:r>
              <a:rPr sz="1400" spc="-365" dirty="0">
                <a:latin typeface="SimSun"/>
                <a:cs typeface="SimSun"/>
              </a:rPr>
              <a:t>:</a:t>
            </a:r>
            <a:r>
              <a:rPr sz="1400" spc="-390" dirty="0">
                <a:latin typeface="SimSun"/>
                <a:cs typeface="SimSun"/>
              </a:rPr>
              <a:t> </a:t>
            </a:r>
            <a:r>
              <a:rPr sz="1400" spc="-865" dirty="0">
                <a:latin typeface="SimSun"/>
                <a:cs typeface="SimSun"/>
              </a:rPr>
              <a:t>“</a:t>
            </a:r>
            <a:r>
              <a:rPr sz="1400" spc="170" dirty="0">
                <a:latin typeface="SimSun"/>
                <a:cs typeface="SimSun"/>
              </a:rPr>
              <a:t>Y</a:t>
            </a:r>
            <a:r>
              <a:rPr sz="1400" spc="-45" dirty="0">
                <a:latin typeface="SimSun"/>
                <a:cs typeface="SimSun"/>
              </a:rPr>
              <a:t>o</a:t>
            </a:r>
            <a:r>
              <a:rPr sz="1400" spc="15" dirty="0">
                <a:latin typeface="SimSun"/>
                <a:cs typeface="SimSun"/>
              </a:rPr>
              <a:t>u</a:t>
            </a:r>
            <a:r>
              <a:rPr sz="1400" spc="-200" dirty="0">
                <a:latin typeface="SimSun"/>
                <a:cs typeface="SimSun"/>
              </a:rPr>
              <a:t>r</a:t>
            </a:r>
            <a:r>
              <a:rPr sz="1400" spc="-390" dirty="0">
                <a:latin typeface="SimSun"/>
                <a:cs typeface="SimSun"/>
              </a:rPr>
              <a:t> </a:t>
            </a:r>
            <a:r>
              <a:rPr sz="1400" spc="90" dirty="0">
                <a:latin typeface="SimSun"/>
                <a:cs typeface="SimSun"/>
              </a:rPr>
              <a:t>P</a:t>
            </a:r>
            <a:r>
              <a:rPr sz="1400" spc="-225" dirty="0">
                <a:latin typeface="SimSun"/>
                <a:cs typeface="SimSun"/>
              </a:rPr>
              <a:t>r</a:t>
            </a:r>
            <a:r>
              <a:rPr sz="1400" spc="-30" dirty="0">
                <a:latin typeface="SimSun"/>
                <a:cs typeface="SimSun"/>
              </a:rPr>
              <a:t>o</a:t>
            </a:r>
            <a:r>
              <a:rPr sz="1400" spc="-360" dirty="0">
                <a:latin typeface="SimSun"/>
                <a:cs typeface="SimSun"/>
              </a:rPr>
              <a:t>j</a:t>
            </a:r>
            <a:r>
              <a:rPr sz="1400" spc="-130" dirty="0">
                <a:latin typeface="SimSun"/>
                <a:cs typeface="SimSun"/>
              </a:rPr>
              <a:t>e</a:t>
            </a:r>
            <a:r>
              <a:rPr sz="1400" spc="-140" dirty="0">
                <a:latin typeface="SimSun"/>
                <a:cs typeface="SimSun"/>
              </a:rPr>
              <a:t>c</a:t>
            </a:r>
            <a:r>
              <a:rPr sz="1400" spc="-285" dirty="0">
                <a:latin typeface="SimSun"/>
                <a:cs typeface="SimSun"/>
              </a:rPr>
              <a:t>t</a:t>
            </a:r>
            <a:r>
              <a:rPr sz="1400" spc="-855" dirty="0">
                <a:latin typeface="SimSun"/>
                <a:cs typeface="SimSun"/>
              </a:rPr>
              <a:t>”</a:t>
            </a:r>
            <a:r>
              <a:rPr sz="1400" spc="5" dirty="0">
                <a:latin typeface="SimSun"/>
                <a:cs typeface="SimSun"/>
              </a:rPr>
              <a:t> </a:t>
            </a:r>
            <a:r>
              <a:rPr sz="1400" spc="-1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 </a:t>
            </a:r>
            <a:endParaRPr sz="1400">
              <a:latin typeface="SimSun"/>
              <a:cs typeface="SimSun"/>
            </a:endParaRPr>
          </a:p>
          <a:p>
            <a:pPr marL="471170" indent="-319405">
              <a:lnSpc>
                <a:spcPct val="100000"/>
              </a:lnSpc>
              <a:spcBef>
                <a:spcPts val="85"/>
              </a:spcBef>
              <a:buChar char="▪"/>
              <a:tabLst>
                <a:tab pos="471170" algn="l"/>
                <a:tab pos="471805" algn="l"/>
              </a:tabLst>
            </a:pPr>
            <a:r>
              <a:rPr sz="1400" dirty="0">
                <a:latin typeface="Times New Roman"/>
                <a:cs typeface="Times New Roman"/>
              </a:rPr>
              <a:t>Crea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-10" dirty="0">
                <a:latin typeface="Times New Roman"/>
                <a:cs typeface="Times New Roman"/>
              </a:rPr>
              <a:t>co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471170" indent="-319405">
              <a:lnSpc>
                <a:spcPct val="100000"/>
              </a:lnSpc>
              <a:spcBef>
                <a:spcPts val="120"/>
              </a:spcBef>
              <a:buChar char="▪"/>
              <a:tabLst>
                <a:tab pos="471170" algn="l"/>
                <a:tab pos="471805" algn="l"/>
              </a:tabLst>
            </a:pPr>
            <a:r>
              <a:rPr sz="1400" spc="-10" dirty="0">
                <a:latin typeface="Times New Roman"/>
                <a:cs typeface="Times New Roman"/>
              </a:rPr>
              <a:t>Creation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Hands-on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various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5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Evaluation</a:t>
            </a:r>
            <a:r>
              <a:rPr sz="1550" b="1" spc="-5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Metric:</a:t>
            </a:r>
            <a:endParaRPr sz="1550">
              <a:latin typeface="Times New Roman"/>
              <a:cs typeface="Times New Roman"/>
            </a:endParaRPr>
          </a:p>
          <a:p>
            <a:pPr marL="478790" indent="-319405">
              <a:lnSpc>
                <a:spcPct val="100000"/>
              </a:lnSpc>
              <a:spcBef>
                <a:spcPts val="229"/>
              </a:spcBef>
              <a:buChar char="●"/>
              <a:tabLst>
                <a:tab pos="478790" algn="l"/>
                <a:tab pos="479425" algn="l"/>
              </a:tabLst>
            </a:pPr>
            <a:r>
              <a:rPr sz="1400" spc="-20" dirty="0">
                <a:latin typeface="Times New Roman"/>
                <a:cs typeface="Times New Roman"/>
              </a:rPr>
              <a:t>10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%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pl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tio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72" y="2991993"/>
            <a:ext cx="682625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5882E"/>
                </a:solidFill>
                <a:latin typeface="Trebuchet MS"/>
                <a:cs typeface="Trebuchet MS"/>
              </a:rPr>
              <a:t>Learning</a:t>
            </a:r>
            <a:r>
              <a:rPr sz="1400" b="1" spc="-100" dirty="0">
                <a:solidFill>
                  <a:srgbClr val="C5882E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C5882E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514350" indent="-320040">
              <a:lnSpc>
                <a:spcPct val="100000"/>
              </a:lnSpc>
              <a:spcBef>
                <a:spcPts val="1360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0" dirty="0">
                <a:latin typeface="Times New Roman"/>
                <a:cs typeface="Times New Roman"/>
              </a:rPr>
              <a:t>Get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different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lifecycle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514350" indent="-320040">
              <a:lnSpc>
                <a:spcPct val="100000"/>
              </a:lnSpc>
              <a:spcBef>
                <a:spcPts val="145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0" dirty="0">
                <a:latin typeface="Times New Roman"/>
                <a:cs typeface="Times New Roman"/>
              </a:rPr>
              <a:t>Understanding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importance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create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4350" indent="-320040">
              <a:lnSpc>
                <a:spcPct val="100000"/>
              </a:lnSpc>
              <a:spcBef>
                <a:spcPts val="215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5" dirty="0">
                <a:latin typeface="Times New Roman"/>
                <a:cs typeface="Times New Roman"/>
              </a:rPr>
              <a:t>Knowing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various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4350" indent="-320040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984" algn="l"/>
              </a:tabLst>
            </a:pPr>
            <a:r>
              <a:rPr sz="1400" spc="-15" dirty="0">
                <a:latin typeface="Times New Roman"/>
                <a:cs typeface="Times New Roman"/>
              </a:rPr>
              <a:t>Understanding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agile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management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techniques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product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700" y="2986404"/>
            <a:ext cx="180975" cy="1327785"/>
            <a:chOff x="266700" y="2986404"/>
            <a:chExt cx="180975" cy="1327785"/>
          </a:xfrm>
        </p:grpSpPr>
        <p:sp>
          <p:nvSpPr>
            <p:cNvPr id="6" name="object 6"/>
            <p:cNvSpPr/>
            <p:nvPr/>
          </p:nvSpPr>
          <p:spPr>
            <a:xfrm>
              <a:off x="266700" y="2986404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588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394" y="3201669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520"/>
                  </a:lnTo>
                </a:path>
              </a:pathLst>
            </a:custGeom>
            <a:ln w="12700">
              <a:solidFill>
                <a:srgbClr val="C58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6700" y="226695"/>
            <a:ext cx="180975" cy="2252980"/>
            <a:chOff x="266700" y="226695"/>
            <a:chExt cx="180975" cy="2252980"/>
          </a:xfrm>
        </p:grpSpPr>
        <p:sp>
          <p:nvSpPr>
            <p:cNvPr id="9" name="object 9"/>
            <p:cNvSpPr/>
            <p:nvPr/>
          </p:nvSpPr>
          <p:spPr>
            <a:xfrm>
              <a:off x="367030" y="432435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239"/>
                  </a:lnTo>
                </a:path>
              </a:pathLst>
            </a:custGeom>
            <a:ln w="12700">
              <a:solidFill>
                <a:srgbClr val="1F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700" y="226695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650" y="0"/>
            <a:ext cx="3180079" cy="4970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1050" y="0"/>
            <a:ext cx="8362315" cy="4972050"/>
            <a:chOff x="781050" y="0"/>
            <a:chExt cx="8362315" cy="497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50" y="0"/>
              <a:ext cx="3180715" cy="497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5" y="657225"/>
              <a:ext cx="8277859" cy="2393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575" y="657225"/>
              <a:ext cx="8277859" cy="2393950"/>
            </a:xfrm>
            <a:custGeom>
              <a:avLst/>
              <a:gdLst/>
              <a:ahLst/>
              <a:cxnLst/>
              <a:rect l="l" t="t" r="r" b="b"/>
              <a:pathLst>
                <a:path w="8277859" h="2393950">
                  <a:moveTo>
                    <a:pt x="0" y="2393950"/>
                  </a:moveTo>
                  <a:lnTo>
                    <a:pt x="8277859" y="2393950"/>
                  </a:lnTo>
                  <a:lnTo>
                    <a:pt x="8277859" y="0"/>
                  </a:lnTo>
                  <a:lnTo>
                    <a:pt x="0" y="0"/>
                  </a:lnTo>
                  <a:lnTo>
                    <a:pt x="0" y="2393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50" y="3409950"/>
              <a:ext cx="8295005" cy="8540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1050" y="3404234"/>
            <a:ext cx="8295005" cy="8540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985" marR="179705">
              <a:lnSpc>
                <a:spcPct val="92800"/>
              </a:lnSpc>
              <a:spcBef>
                <a:spcPts val="40"/>
              </a:spcBef>
            </a:pP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study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focused 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influenced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behavior,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leading </a:t>
            </a:r>
            <a:r>
              <a:rPr sz="1200" dirty="0">
                <a:latin typeface="Arial MT"/>
                <a:cs typeface="Arial MT"/>
              </a:rPr>
              <a:t> customers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 </a:t>
            </a:r>
            <a:r>
              <a:rPr sz="1200" spc="-5" dirty="0">
                <a:latin typeface="Arial MT"/>
                <a:cs typeface="Arial MT"/>
              </a:rPr>
              <a:t>convenience.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study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aims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identify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5" dirty="0">
                <a:latin typeface="Arial MT"/>
                <a:cs typeface="Arial MT"/>
              </a:rPr>
              <a:t> 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prospects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 </a:t>
            </a:r>
            <a:r>
              <a:rPr sz="1200" spc="-5" dirty="0">
                <a:latin typeface="Arial MT"/>
                <a:cs typeface="Arial MT"/>
              </a:rPr>
              <a:t>offers.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Key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objectives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reviewing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impact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technology,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examining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shift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investigating </a:t>
            </a:r>
            <a:r>
              <a:rPr sz="1200" dirty="0">
                <a:latin typeface="Arial MT"/>
                <a:cs typeface="Arial MT"/>
              </a:rPr>
              <a:t>customer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challenges,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presenting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positive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aspects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evolving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shopping </a:t>
            </a:r>
            <a:r>
              <a:rPr sz="1200" spc="-5" dirty="0">
                <a:latin typeface="Arial MT"/>
                <a:cs typeface="Arial MT"/>
              </a:rPr>
              <a:t>trend.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Ultimately,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study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aims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provide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valuable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insights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businesses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enhance 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 shopping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5272" y="247903"/>
            <a:ext cx="210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F3669"/>
                </a:solidFill>
              </a:rPr>
              <a:t>Step-Wise</a:t>
            </a:r>
            <a:r>
              <a:rPr sz="1800" spc="55" dirty="0">
                <a:solidFill>
                  <a:srgbClr val="1F3669"/>
                </a:solidFill>
              </a:rPr>
              <a:t> </a:t>
            </a:r>
            <a:r>
              <a:rPr sz="1800" spc="-45" dirty="0">
                <a:solidFill>
                  <a:srgbClr val="1F3669"/>
                </a:solidFill>
              </a:rPr>
              <a:t>Description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784656" y="624585"/>
            <a:ext cx="812101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Literature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Review:</a:t>
            </a:r>
            <a:endParaRPr sz="1200">
              <a:latin typeface="Arial MT"/>
              <a:cs typeface="Arial MT"/>
            </a:endParaRPr>
          </a:p>
          <a:p>
            <a:pPr marL="12700" marR="117475">
              <a:lnSpc>
                <a:spcPct val="92900"/>
              </a:lnSpc>
              <a:spcBef>
                <a:spcPts val="60"/>
              </a:spcBef>
            </a:pPr>
            <a:r>
              <a:rPr sz="1200" spc="-5" dirty="0">
                <a:latin typeface="Arial MT"/>
                <a:cs typeface="Arial MT"/>
              </a:rPr>
              <a:t>Summarize previous research </a:t>
            </a:r>
            <a:r>
              <a:rPr sz="1200" spc="-10" dirty="0">
                <a:latin typeface="Arial MT"/>
                <a:cs typeface="Arial MT"/>
              </a:rPr>
              <a:t>on </a:t>
            </a:r>
            <a:r>
              <a:rPr sz="1200" spc="-5" dirty="0">
                <a:latin typeface="Arial MT"/>
                <a:cs typeface="Arial MT"/>
              </a:rPr>
              <a:t>the changing shopping behaviors due to technology.Discuss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advantages of online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 as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convenience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wide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range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products.Present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challenges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faced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during online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security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concerns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delivery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issues.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sz="1200" spc="-5" dirty="0">
                <a:latin typeface="Arial MT"/>
                <a:cs typeface="Arial MT"/>
              </a:rPr>
              <a:t>Methodology: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92900"/>
              </a:lnSpc>
              <a:spcBef>
                <a:spcPts val="70"/>
              </a:spcBef>
            </a:pPr>
            <a:r>
              <a:rPr sz="1200" spc="-5" dirty="0">
                <a:latin typeface="Arial MT"/>
                <a:cs typeface="Arial MT"/>
              </a:rPr>
              <a:t>Describe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research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methods employed,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such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surveys,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interviews,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analysis.Detail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sample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size,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target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demographic, and geographic areas covered.Explain </a:t>
            </a:r>
            <a:r>
              <a:rPr sz="1200" dirty="0">
                <a:latin typeface="Arial MT"/>
                <a:cs typeface="Arial MT"/>
              </a:rPr>
              <a:t>how </a:t>
            </a:r>
            <a:r>
              <a:rPr sz="1200" spc="-5" dirty="0">
                <a:latin typeface="Arial MT"/>
                <a:cs typeface="Arial MT"/>
              </a:rPr>
              <a:t>data </a:t>
            </a:r>
            <a:r>
              <a:rPr sz="1200" spc="-10" dirty="0">
                <a:latin typeface="Arial MT"/>
                <a:cs typeface="Arial MT"/>
              </a:rPr>
              <a:t>was </a:t>
            </a:r>
            <a:r>
              <a:rPr sz="1200" spc="-5" dirty="0">
                <a:latin typeface="Arial MT"/>
                <a:cs typeface="Arial MT"/>
              </a:rPr>
              <a:t>collected and analyzed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gain insights into customer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experiences 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40"/>
              </a:lnSpc>
            </a:pPr>
            <a:r>
              <a:rPr sz="1200" spc="-5" dirty="0">
                <a:latin typeface="Arial MT"/>
                <a:cs typeface="Arial MT"/>
              </a:rPr>
              <a:t>Customer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Shopping:</a:t>
            </a:r>
            <a:endParaRPr sz="1200">
              <a:latin typeface="Arial MT"/>
              <a:cs typeface="Arial MT"/>
            </a:endParaRPr>
          </a:p>
          <a:p>
            <a:pPr marL="12700" marR="95885">
              <a:lnSpc>
                <a:spcPts val="1330"/>
              </a:lnSpc>
              <a:spcBef>
                <a:spcPts val="95"/>
              </a:spcBef>
            </a:pPr>
            <a:r>
              <a:rPr sz="1200" dirty="0">
                <a:latin typeface="Arial MT"/>
                <a:cs typeface="Arial MT"/>
              </a:rPr>
              <a:t>Present </a:t>
            </a:r>
            <a:r>
              <a:rPr sz="1200" spc="-5" dirty="0">
                <a:latin typeface="Arial MT"/>
                <a:cs typeface="Arial MT"/>
              </a:rPr>
              <a:t>the problems identified from the </a:t>
            </a:r>
            <a:r>
              <a:rPr sz="1200" spc="-10" dirty="0">
                <a:latin typeface="Arial MT"/>
                <a:cs typeface="Arial MT"/>
              </a:rPr>
              <a:t>study, </a:t>
            </a:r>
            <a:r>
              <a:rPr sz="1200" spc="-5" dirty="0">
                <a:latin typeface="Arial MT"/>
                <a:cs typeface="Arial MT"/>
              </a:rPr>
              <a:t>such as security </a:t>
            </a:r>
            <a:r>
              <a:rPr sz="1200" dirty="0">
                <a:latin typeface="Arial MT"/>
                <a:cs typeface="Arial MT"/>
              </a:rPr>
              <a:t>issues, </a:t>
            </a:r>
            <a:r>
              <a:rPr sz="1200" spc="-5" dirty="0">
                <a:latin typeface="Arial MT"/>
                <a:cs typeface="Arial MT"/>
              </a:rPr>
              <a:t>payment problems, or </a:t>
            </a:r>
            <a:r>
              <a:rPr sz="1200" spc="-10" dirty="0">
                <a:latin typeface="Arial MT"/>
                <a:cs typeface="Arial MT"/>
              </a:rPr>
              <a:t>product </a:t>
            </a:r>
            <a:r>
              <a:rPr sz="1200" spc="-5" dirty="0">
                <a:latin typeface="Arial MT"/>
                <a:cs typeface="Arial MT"/>
              </a:rPr>
              <a:t>quality concerns.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Provide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statistics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anecdotes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illustrating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problems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comprehensive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220"/>
              </a:lnSpc>
            </a:pPr>
            <a:r>
              <a:rPr sz="1200" spc="-5" dirty="0">
                <a:latin typeface="Arial MT"/>
                <a:cs typeface="Arial MT"/>
              </a:rPr>
              <a:t>Customer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Prospects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Arial MT"/>
                <a:cs typeface="Arial MT"/>
              </a:rPr>
              <a:t>Outline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aspects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highlighted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like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convenience, variety,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time-saving.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656" y="2828925"/>
            <a:ext cx="5660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Include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quotes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showcasing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benefits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customers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online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shopping.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2953892"/>
            <a:ext cx="2116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5882E"/>
                </a:solidFill>
                <a:latin typeface="Times New Roman"/>
                <a:cs typeface="Times New Roman"/>
              </a:rPr>
              <a:t>Summary</a:t>
            </a:r>
            <a:r>
              <a:rPr sz="1800" b="1" spc="35" dirty="0">
                <a:solidFill>
                  <a:srgbClr val="C5882E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C5882E"/>
                </a:solidFill>
                <a:latin typeface="Times New Roman"/>
                <a:cs typeface="Times New Roman"/>
              </a:rPr>
              <a:t>of</a:t>
            </a:r>
            <a:r>
              <a:rPr sz="1800" b="1" spc="65" dirty="0">
                <a:solidFill>
                  <a:srgbClr val="C5882E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solidFill>
                  <a:srgbClr val="C5882E"/>
                </a:solidFill>
                <a:latin typeface="Times New Roman"/>
                <a:cs typeface="Times New Roman"/>
              </a:rPr>
              <a:t>your</a:t>
            </a:r>
            <a:r>
              <a:rPr sz="1800" b="1" spc="-50" dirty="0">
                <a:solidFill>
                  <a:srgbClr val="C5882E"/>
                </a:solidFill>
                <a:latin typeface="Times New Roman"/>
                <a:cs typeface="Times New Roman"/>
              </a:rPr>
              <a:t> task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700" y="2970529"/>
            <a:ext cx="180975" cy="1328420"/>
            <a:chOff x="266700" y="2970529"/>
            <a:chExt cx="180975" cy="1328420"/>
          </a:xfrm>
        </p:grpSpPr>
        <p:sp>
          <p:nvSpPr>
            <p:cNvPr id="13" name="object 13"/>
            <p:cNvSpPr/>
            <p:nvPr/>
          </p:nvSpPr>
          <p:spPr>
            <a:xfrm>
              <a:off x="266700" y="2970529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588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394" y="3186429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520"/>
                  </a:lnTo>
                </a:path>
              </a:pathLst>
            </a:custGeom>
            <a:ln w="12700">
              <a:solidFill>
                <a:srgbClr val="C58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6700" y="226695"/>
            <a:ext cx="180975" cy="2252980"/>
            <a:chOff x="266700" y="226695"/>
            <a:chExt cx="180975" cy="2252980"/>
          </a:xfrm>
        </p:grpSpPr>
        <p:sp>
          <p:nvSpPr>
            <p:cNvPr id="16" name="object 16"/>
            <p:cNvSpPr/>
            <p:nvPr/>
          </p:nvSpPr>
          <p:spPr>
            <a:xfrm>
              <a:off x="367030" y="432435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239"/>
                  </a:lnTo>
                </a:path>
              </a:pathLst>
            </a:custGeom>
            <a:ln w="12700">
              <a:solidFill>
                <a:srgbClr val="1F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700" y="226695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9375" y="1056005"/>
            <a:ext cx="3905250" cy="3400425"/>
            <a:chOff x="2619375" y="1056005"/>
            <a:chExt cx="3905250" cy="3400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8900" y="1056005"/>
              <a:ext cx="3886200" cy="3371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375" y="3561080"/>
              <a:ext cx="76200" cy="7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300" y="4380230"/>
              <a:ext cx="85725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084580"/>
              <a:ext cx="76200" cy="7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9375" y="3561080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0925" y="4380230"/>
              <a:ext cx="85725" cy="7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375" y="1084580"/>
              <a:ext cx="85725" cy="857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57269" y="1393825"/>
              <a:ext cx="2057400" cy="2056764"/>
            </a:xfrm>
            <a:custGeom>
              <a:avLst/>
              <a:gdLst/>
              <a:ahLst/>
              <a:cxnLst/>
              <a:rect l="l" t="t" r="r" b="b"/>
              <a:pathLst>
                <a:path w="2057400" h="2056764">
                  <a:moveTo>
                    <a:pt x="1028700" y="0"/>
                  </a:moveTo>
                  <a:lnTo>
                    <a:pt x="979804" y="635"/>
                  </a:lnTo>
                  <a:lnTo>
                    <a:pt x="932179" y="4445"/>
                  </a:lnTo>
                  <a:lnTo>
                    <a:pt x="885189" y="9525"/>
                  </a:lnTo>
                  <a:lnTo>
                    <a:pt x="838200" y="17145"/>
                  </a:lnTo>
                  <a:lnTo>
                    <a:pt x="792479" y="26670"/>
                  </a:lnTo>
                  <a:lnTo>
                    <a:pt x="747394" y="38735"/>
                  </a:lnTo>
                  <a:lnTo>
                    <a:pt x="703579" y="52070"/>
                  </a:lnTo>
                  <a:lnTo>
                    <a:pt x="659764" y="67945"/>
                  </a:lnTo>
                  <a:lnTo>
                    <a:pt x="617219" y="85089"/>
                  </a:lnTo>
                  <a:lnTo>
                    <a:pt x="575944" y="104139"/>
                  </a:lnTo>
                  <a:lnTo>
                    <a:pt x="535304" y="125095"/>
                  </a:lnTo>
                  <a:lnTo>
                    <a:pt x="495934" y="147954"/>
                  </a:lnTo>
                  <a:lnTo>
                    <a:pt x="457834" y="172085"/>
                  </a:lnTo>
                  <a:lnTo>
                    <a:pt x="421004" y="198120"/>
                  </a:lnTo>
                  <a:lnTo>
                    <a:pt x="384809" y="225425"/>
                  </a:lnTo>
                  <a:lnTo>
                    <a:pt x="350519" y="254635"/>
                  </a:lnTo>
                  <a:lnTo>
                    <a:pt x="316864" y="285114"/>
                  </a:lnTo>
                  <a:lnTo>
                    <a:pt x="285114" y="316864"/>
                  </a:lnTo>
                  <a:lnTo>
                    <a:pt x="254634" y="350520"/>
                  </a:lnTo>
                  <a:lnTo>
                    <a:pt x="225425" y="384810"/>
                  </a:lnTo>
                  <a:lnTo>
                    <a:pt x="198119" y="421004"/>
                  </a:lnTo>
                  <a:lnTo>
                    <a:pt x="172084" y="457835"/>
                  </a:lnTo>
                  <a:lnTo>
                    <a:pt x="147954" y="495935"/>
                  </a:lnTo>
                  <a:lnTo>
                    <a:pt x="125094" y="535305"/>
                  </a:lnTo>
                  <a:lnTo>
                    <a:pt x="104139" y="575944"/>
                  </a:lnTo>
                  <a:lnTo>
                    <a:pt x="85089" y="617219"/>
                  </a:lnTo>
                  <a:lnTo>
                    <a:pt x="67944" y="659764"/>
                  </a:lnTo>
                  <a:lnTo>
                    <a:pt x="52069" y="703580"/>
                  </a:lnTo>
                  <a:lnTo>
                    <a:pt x="38734" y="747394"/>
                  </a:lnTo>
                  <a:lnTo>
                    <a:pt x="26669" y="792480"/>
                  </a:lnTo>
                  <a:lnTo>
                    <a:pt x="17144" y="838200"/>
                  </a:lnTo>
                  <a:lnTo>
                    <a:pt x="9525" y="885189"/>
                  </a:lnTo>
                  <a:lnTo>
                    <a:pt x="4444" y="932180"/>
                  </a:lnTo>
                  <a:lnTo>
                    <a:pt x="634" y="979805"/>
                  </a:lnTo>
                  <a:lnTo>
                    <a:pt x="0" y="1028700"/>
                  </a:lnTo>
                  <a:lnTo>
                    <a:pt x="634" y="1076960"/>
                  </a:lnTo>
                  <a:lnTo>
                    <a:pt x="4444" y="1124585"/>
                  </a:lnTo>
                  <a:lnTo>
                    <a:pt x="9525" y="1172210"/>
                  </a:lnTo>
                  <a:lnTo>
                    <a:pt x="17144" y="1218564"/>
                  </a:lnTo>
                  <a:lnTo>
                    <a:pt x="26669" y="1264285"/>
                  </a:lnTo>
                  <a:lnTo>
                    <a:pt x="38734" y="1309370"/>
                  </a:lnTo>
                  <a:lnTo>
                    <a:pt x="52069" y="1353820"/>
                  </a:lnTo>
                  <a:lnTo>
                    <a:pt x="67944" y="1397000"/>
                  </a:lnTo>
                  <a:lnTo>
                    <a:pt x="85089" y="1439545"/>
                  </a:lnTo>
                  <a:lnTo>
                    <a:pt x="104139" y="1480820"/>
                  </a:lnTo>
                  <a:lnTo>
                    <a:pt x="125094" y="1521460"/>
                  </a:lnTo>
                  <a:lnTo>
                    <a:pt x="147954" y="1560830"/>
                  </a:lnTo>
                  <a:lnTo>
                    <a:pt x="172084" y="1598930"/>
                  </a:lnTo>
                  <a:lnTo>
                    <a:pt x="198119" y="1635760"/>
                  </a:lnTo>
                  <a:lnTo>
                    <a:pt x="225425" y="1671955"/>
                  </a:lnTo>
                  <a:lnTo>
                    <a:pt x="254634" y="1706245"/>
                  </a:lnTo>
                  <a:lnTo>
                    <a:pt x="285114" y="1739900"/>
                  </a:lnTo>
                  <a:lnTo>
                    <a:pt x="316864" y="1771650"/>
                  </a:lnTo>
                  <a:lnTo>
                    <a:pt x="350519" y="1802130"/>
                  </a:lnTo>
                  <a:lnTo>
                    <a:pt x="384809" y="1831339"/>
                  </a:lnTo>
                  <a:lnTo>
                    <a:pt x="421004" y="1858645"/>
                  </a:lnTo>
                  <a:lnTo>
                    <a:pt x="457834" y="1884680"/>
                  </a:lnTo>
                  <a:lnTo>
                    <a:pt x="495934" y="1908810"/>
                  </a:lnTo>
                  <a:lnTo>
                    <a:pt x="535304" y="1931670"/>
                  </a:lnTo>
                  <a:lnTo>
                    <a:pt x="575944" y="1952625"/>
                  </a:lnTo>
                  <a:lnTo>
                    <a:pt x="617219" y="1971675"/>
                  </a:lnTo>
                  <a:lnTo>
                    <a:pt x="659764" y="1988820"/>
                  </a:lnTo>
                  <a:lnTo>
                    <a:pt x="703579" y="2004695"/>
                  </a:lnTo>
                  <a:lnTo>
                    <a:pt x="747394" y="2018030"/>
                  </a:lnTo>
                  <a:lnTo>
                    <a:pt x="792479" y="2030095"/>
                  </a:lnTo>
                  <a:lnTo>
                    <a:pt x="838200" y="2039620"/>
                  </a:lnTo>
                  <a:lnTo>
                    <a:pt x="885189" y="2047239"/>
                  </a:lnTo>
                  <a:lnTo>
                    <a:pt x="932179" y="2052320"/>
                  </a:lnTo>
                  <a:lnTo>
                    <a:pt x="979804" y="2056130"/>
                  </a:lnTo>
                  <a:lnTo>
                    <a:pt x="1028700" y="2056764"/>
                  </a:lnTo>
                  <a:lnTo>
                    <a:pt x="1076959" y="2056130"/>
                  </a:lnTo>
                  <a:lnTo>
                    <a:pt x="1124584" y="2052320"/>
                  </a:lnTo>
                  <a:lnTo>
                    <a:pt x="1172209" y="2047239"/>
                  </a:lnTo>
                  <a:lnTo>
                    <a:pt x="1218564" y="2039620"/>
                  </a:lnTo>
                  <a:lnTo>
                    <a:pt x="1264284" y="2030095"/>
                  </a:lnTo>
                  <a:lnTo>
                    <a:pt x="1309369" y="2018030"/>
                  </a:lnTo>
                  <a:lnTo>
                    <a:pt x="1353819" y="2004695"/>
                  </a:lnTo>
                  <a:lnTo>
                    <a:pt x="1397000" y="1988820"/>
                  </a:lnTo>
                  <a:lnTo>
                    <a:pt x="1439544" y="1971675"/>
                  </a:lnTo>
                  <a:lnTo>
                    <a:pt x="1480819" y="1952625"/>
                  </a:lnTo>
                  <a:lnTo>
                    <a:pt x="1521459" y="1931670"/>
                  </a:lnTo>
                  <a:lnTo>
                    <a:pt x="1560829" y="1908810"/>
                  </a:lnTo>
                  <a:lnTo>
                    <a:pt x="1598929" y="1884680"/>
                  </a:lnTo>
                  <a:lnTo>
                    <a:pt x="1635759" y="1858645"/>
                  </a:lnTo>
                  <a:lnTo>
                    <a:pt x="1671954" y="1831339"/>
                  </a:lnTo>
                  <a:lnTo>
                    <a:pt x="1706244" y="1802130"/>
                  </a:lnTo>
                  <a:lnTo>
                    <a:pt x="1739900" y="1771650"/>
                  </a:lnTo>
                  <a:lnTo>
                    <a:pt x="1771650" y="1739900"/>
                  </a:lnTo>
                  <a:lnTo>
                    <a:pt x="1802129" y="1706245"/>
                  </a:lnTo>
                  <a:lnTo>
                    <a:pt x="1831339" y="1671955"/>
                  </a:lnTo>
                  <a:lnTo>
                    <a:pt x="1858644" y="1635760"/>
                  </a:lnTo>
                  <a:lnTo>
                    <a:pt x="1884679" y="1598930"/>
                  </a:lnTo>
                  <a:lnTo>
                    <a:pt x="1908809" y="1560830"/>
                  </a:lnTo>
                  <a:lnTo>
                    <a:pt x="1931669" y="1521460"/>
                  </a:lnTo>
                  <a:lnTo>
                    <a:pt x="1952625" y="1480820"/>
                  </a:lnTo>
                  <a:lnTo>
                    <a:pt x="1971675" y="1439545"/>
                  </a:lnTo>
                  <a:lnTo>
                    <a:pt x="1989454" y="1397000"/>
                  </a:lnTo>
                  <a:lnTo>
                    <a:pt x="2004694" y="1353820"/>
                  </a:lnTo>
                  <a:lnTo>
                    <a:pt x="2018029" y="1309370"/>
                  </a:lnTo>
                  <a:lnTo>
                    <a:pt x="2030094" y="1264285"/>
                  </a:lnTo>
                  <a:lnTo>
                    <a:pt x="2039619" y="1218564"/>
                  </a:lnTo>
                  <a:lnTo>
                    <a:pt x="2047239" y="1172210"/>
                  </a:lnTo>
                  <a:lnTo>
                    <a:pt x="2052954" y="1124585"/>
                  </a:lnTo>
                  <a:lnTo>
                    <a:pt x="2056129" y="1076960"/>
                  </a:lnTo>
                  <a:lnTo>
                    <a:pt x="2057400" y="1028700"/>
                  </a:lnTo>
                  <a:lnTo>
                    <a:pt x="2056129" y="979805"/>
                  </a:lnTo>
                  <a:lnTo>
                    <a:pt x="2052954" y="932180"/>
                  </a:lnTo>
                  <a:lnTo>
                    <a:pt x="2047239" y="885189"/>
                  </a:lnTo>
                  <a:lnTo>
                    <a:pt x="2039619" y="838200"/>
                  </a:lnTo>
                  <a:lnTo>
                    <a:pt x="2030094" y="792480"/>
                  </a:lnTo>
                  <a:lnTo>
                    <a:pt x="2018029" y="747394"/>
                  </a:lnTo>
                  <a:lnTo>
                    <a:pt x="2004694" y="703580"/>
                  </a:lnTo>
                  <a:lnTo>
                    <a:pt x="1989454" y="659764"/>
                  </a:lnTo>
                  <a:lnTo>
                    <a:pt x="1971675" y="617219"/>
                  </a:lnTo>
                  <a:lnTo>
                    <a:pt x="1952625" y="575944"/>
                  </a:lnTo>
                  <a:lnTo>
                    <a:pt x="1931669" y="535305"/>
                  </a:lnTo>
                  <a:lnTo>
                    <a:pt x="1908809" y="495935"/>
                  </a:lnTo>
                  <a:lnTo>
                    <a:pt x="1884679" y="457835"/>
                  </a:lnTo>
                  <a:lnTo>
                    <a:pt x="1858644" y="421004"/>
                  </a:lnTo>
                  <a:lnTo>
                    <a:pt x="1831339" y="384810"/>
                  </a:lnTo>
                  <a:lnTo>
                    <a:pt x="1802129" y="350520"/>
                  </a:lnTo>
                  <a:lnTo>
                    <a:pt x="1771650" y="316864"/>
                  </a:lnTo>
                  <a:lnTo>
                    <a:pt x="1739900" y="285114"/>
                  </a:lnTo>
                  <a:lnTo>
                    <a:pt x="1706244" y="254635"/>
                  </a:lnTo>
                  <a:lnTo>
                    <a:pt x="1671954" y="225425"/>
                  </a:lnTo>
                  <a:lnTo>
                    <a:pt x="1635759" y="198120"/>
                  </a:lnTo>
                  <a:lnTo>
                    <a:pt x="1598929" y="172085"/>
                  </a:lnTo>
                  <a:lnTo>
                    <a:pt x="1560829" y="147954"/>
                  </a:lnTo>
                  <a:lnTo>
                    <a:pt x="1521459" y="125095"/>
                  </a:lnTo>
                  <a:lnTo>
                    <a:pt x="1480819" y="104139"/>
                  </a:lnTo>
                  <a:lnTo>
                    <a:pt x="1439544" y="85089"/>
                  </a:lnTo>
                  <a:lnTo>
                    <a:pt x="1397000" y="67945"/>
                  </a:lnTo>
                  <a:lnTo>
                    <a:pt x="1353819" y="52070"/>
                  </a:lnTo>
                  <a:lnTo>
                    <a:pt x="1309369" y="38735"/>
                  </a:lnTo>
                  <a:lnTo>
                    <a:pt x="1264284" y="26670"/>
                  </a:lnTo>
                  <a:lnTo>
                    <a:pt x="1218564" y="17145"/>
                  </a:lnTo>
                  <a:lnTo>
                    <a:pt x="1172209" y="9525"/>
                  </a:lnTo>
                  <a:lnTo>
                    <a:pt x="1124584" y="4445"/>
                  </a:lnTo>
                  <a:lnTo>
                    <a:pt x="1076959" y="635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7269" y="1393825"/>
              <a:ext cx="2057400" cy="2056764"/>
            </a:xfrm>
            <a:custGeom>
              <a:avLst/>
              <a:gdLst/>
              <a:ahLst/>
              <a:cxnLst/>
              <a:rect l="l" t="t" r="r" b="b"/>
              <a:pathLst>
                <a:path w="2057400" h="2056764">
                  <a:moveTo>
                    <a:pt x="0" y="1028700"/>
                  </a:moveTo>
                  <a:lnTo>
                    <a:pt x="634" y="979805"/>
                  </a:lnTo>
                  <a:lnTo>
                    <a:pt x="4444" y="932180"/>
                  </a:lnTo>
                  <a:lnTo>
                    <a:pt x="9525" y="885189"/>
                  </a:lnTo>
                  <a:lnTo>
                    <a:pt x="17144" y="838200"/>
                  </a:lnTo>
                  <a:lnTo>
                    <a:pt x="26669" y="792480"/>
                  </a:lnTo>
                  <a:lnTo>
                    <a:pt x="38734" y="747394"/>
                  </a:lnTo>
                  <a:lnTo>
                    <a:pt x="52069" y="703580"/>
                  </a:lnTo>
                  <a:lnTo>
                    <a:pt x="67944" y="659764"/>
                  </a:lnTo>
                  <a:lnTo>
                    <a:pt x="85089" y="617219"/>
                  </a:lnTo>
                  <a:lnTo>
                    <a:pt x="104139" y="575944"/>
                  </a:lnTo>
                  <a:lnTo>
                    <a:pt x="125094" y="535305"/>
                  </a:lnTo>
                  <a:lnTo>
                    <a:pt x="147954" y="495935"/>
                  </a:lnTo>
                  <a:lnTo>
                    <a:pt x="172084" y="457835"/>
                  </a:lnTo>
                  <a:lnTo>
                    <a:pt x="198119" y="421004"/>
                  </a:lnTo>
                  <a:lnTo>
                    <a:pt x="225425" y="384810"/>
                  </a:lnTo>
                  <a:lnTo>
                    <a:pt x="254634" y="350520"/>
                  </a:lnTo>
                  <a:lnTo>
                    <a:pt x="285114" y="316864"/>
                  </a:lnTo>
                  <a:lnTo>
                    <a:pt x="316864" y="285114"/>
                  </a:lnTo>
                  <a:lnTo>
                    <a:pt x="350519" y="254635"/>
                  </a:lnTo>
                  <a:lnTo>
                    <a:pt x="384809" y="225425"/>
                  </a:lnTo>
                  <a:lnTo>
                    <a:pt x="421004" y="198120"/>
                  </a:lnTo>
                  <a:lnTo>
                    <a:pt x="457834" y="172085"/>
                  </a:lnTo>
                  <a:lnTo>
                    <a:pt x="495934" y="147954"/>
                  </a:lnTo>
                  <a:lnTo>
                    <a:pt x="535304" y="125095"/>
                  </a:lnTo>
                  <a:lnTo>
                    <a:pt x="575944" y="104139"/>
                  </a:lnTo>
                  <a:lnTo>
                    <a:pt x="617219" y="85089"/>
                  </a:lnTo>
                  <a:lnTo>
                    <a:pt x="659764" y="67945"/>
                  </a:lnTo>
                  <a:lnTo>
                    <a:pt x="703579" y="52070"/>
                  </a:lnTo>
                  <a:lnTo>
                    <a:pt x="747394" y="38735"/>
                  </a:lnTo>
                  <a:lnTo>
                    <a:pt x="792479" y="26670"/>
                  </a:lnTo>
                  <a:lnTo>
                    <a:pt x="838200" y="17145"/>
                  </a:lnTo>
                  <a:lnTo>
                    <a:pt x="885189" y="9525"/>
                  </a:lnTo>
                  <a:lnTo>
                    <a:pt x="932179" y="4445"/>
                  </a:lnTo>
                  <a:lnTo>
                    <a:pt x="979804" y="635"/>
                  </a:lnTo>
                  <a:lnTo>
                    <a:pt x="1028700" y="0"/>
                  </a:lnTo>
                  <a:lnTo>
                    <a:pt x="1076959" y="635"/>
                  </a:lnTo>
                  <a:lnTo>
                    <a:pt x="1124584" y="4445"/>
                  </a:lnTo>
                  <a:lnTo>
                    <a:pt x="1172209" y="9525"/>
                  </a:lnTo>
                  <a:lnTo>
                    <a:pt x="1218564" y="17145"/>
                  </a:lnTo>
                  <a:lnTo>
                    <a:pt x="1264284" y="26670"/>
                  </a:lnTo>
                  <a:lnTo>
                    <a:pt x="1309369" y="38735"/>
                  </a:lnTo>
                  <a:lnTo>
                    <a:pt x="1353819" y="52070"/>
                  </a:lnTo>
                  <a:lnTo>
                    <a:pt x="1397000" y="67945"/>
                  </a:lnTo>
                  <a:lnTo>
                    <a:pt x="1439544" y="85089"/>
                  </a:lnTo>
                  <a:lnTo>
                    <a:pt x="1480819" y="104139"/>
                  </a:lnTo>
                  <a:lnTo>
                    <a:pt x="1521459" y="125095"/>
                  </a:lnTo>
                  <a:lnTo>
                    <a:pt x="1560829" y="147954"/>
                  </a:lnTo>
                  <a:lnTo>
                    <a:pt x="1598929" y="172085"/>
                  </a:lnTo>
                  <a:lnTo>
                    <a:pt x="1635759" y="198120"/>
                  </a:lnTo>
                  <a:lnTo>
                    <a:pt x="1671954" y="225425"/>
                  </a:lnTo>
                  <a:lnTo>
                    <a:pt x="1706244" y="254635"/>
                  </a:lnTo>
                  <a:lnTo>
                    <a:pt x="1739900" y="285114"/>
                  </a:lnTo>
                  <a:lnTo>
                    <a:pt x="1771650" y="316864"/>
                  </a:lnTo>
                  <a:lnTo>
                    <a:pt x="1802129" y="350520"/>
                  </a:lnTo>
                  <a:lnTo>
                    <a:pt x="1831339" y="384810"/>
                  </a:lnTo>
                  <a:lnTo>
                    <a:pt x="1858644" y="421004"/>
                  </a:lnTo>
                  <a:lnTo>
                    <a:pt x="1884679" y="457835"/>
                  </a:lnTo>
                  <a:lnTo>
                    <a:pt x="1908809" y="495935"/>
                  </a:lnTo>
                  <a:lnTo>
                    <a:pt x="1931669" y="535305"/>
                  </a:lnTo>
                  <a:lnTo>
                    <a:pt x="1952625" y="575944"/>
                  </a:lnTo>
                  <a:lnTo>
                    <a:pt x="1971675" y="617219"/>
                  </a:lnTo>
                  <a:lnTo>
                    <a:pt x="1989454" y="659764"/>
                  </a:lnTo>
                  <a:lnTo>
                    <a:pt x="2004694" y="703580"/>
                  </a:lnTo>
                  <a:lnTo>
                    <a:pt x="2018029" y="747394"/>
                  </a:lnTo>
                  <a:lnTo>
                    <a:pt x="2030094" y="792480"/>
                  </a:lnTo>
                  <a:lnTo>
                    <a:pt x="2039619" y="838200"/>
                  </a:lnTo>
                  <a:lnTo>
                    <a:pt x="2047239" y="885189"/>
                  </a:lnTo>
                  <a:lnTo>
                    <a:pt x="2052954" y="932180"/>
                  </a:lnTo>
                  <a:lnTo>
                    <a:pt x="2056129" y="979805"/>
                  </a:lnTo>
                  <a:lnTo>
                    <a:pt x="2057400" y="1028700"/>
                  </a:lnTo>
                  <a:lnTo>
                    <a:pt x="2056129" y="1076960"/>
                  </a:lnTo>
                  <a:lnTo>
                    <a:pt x="2052954" y="1124585"/>
                  </a:lnTo>
                  <a:lnTo>
                    <a:pt x="2047239" y="1172210"/>
                  </a:lnTo>
                  <a:lnTo>
                    <a:pt x="2039619" y="1218564"/>
                  </a:lnTo>
                  <a:lnTo>
                    <a:pt x="2030094" y="1264285"/>
                  </a:lnTo>
                  <a:lnTo>
                    <a:pt x="2018029" y="1309370"/>
                  </a:lnTo>
                  <a:lnTo>
                    <a:pt x="2004694" y="1353820"/>
                  </a:lnTo>
                  <a:lnTo>
                    <a:pt x="1989454" y="1397000"/>
                  </a:lnTo>
                  <a:lnTo>
                    <a:pt x="1971675" y="1439545"/>
                  </a:lnTo>
                  <a:lnTo>
                    <a:pt x="1952625" y="1480820"/>
                  </a:lnTo>
                  <a:lnTo>
                    <a:pt x="1931669" y="1521460"/>
                  </a:lnTo>
                  <a:lnTo>
                    <a:pt x="1908809" y="1560830"/>
                  </a:lnTo>
                  <a:lnTo>
                    <a:pt x="1884679" y="1598930"/>
                  </a:lnTo>
                  <a:lnTo>
                    <a:pt x="1858644" y="1635760"/>
                  </a:lnTo>
                  <a:lnTo>
                    <a:pt x="1831339" y="1671955"/>
                  </a:lnTo>
                  <a:lnTo>
                    <a:pt x="1802129" y="1706245"/>
                  </a:lnTo>
                  <a:lnTo>
                    <a:pt x="1771650" y="1739900"/>
                  </a:lnTo>
                  <a:lnTo>
                    <a:pt x="1739900" y="1771650"/>
                  </a:lnTo>
                  <a:lnTo>
                    <a:pt x="1706244" y="1802130"/>
                  </a:lnTo>
                  <a:lnTo>
                    <a:pt x="1671954" y="1831339"/>
                  </a:lnTo>
                  <a:lnTo>
                    <a:pt x="1635759" y="1858645"/>
                  </a:lnTo>
                  <a:lnTo>
                    <a:pt x="1598929" y="1884680"/>
                  </a:lnTo>
                  <a:lnTo>
                    <a:pt x="1560829" y="1908810"/>
                  </a:lnTo>
                  <a:lnTo>
                    <a:pt x="1521459" y="1931670"/>
                  </a:lnTo>
                  <a:lnTo>
                    <a:pt x="1480819" y="1952625"/>
                  </a:lnTo>
                  <a:lnTo>
                    <a:pt x="1439544" y="1971675"/>
                  </a:lnTo>
                  <a:lnTo>
                    <a:pt x="1397000" y="1988820"/>
                  </a:lnTo>
                  <a:lnTo>
                    <a:pt x="1353819" y="2004695"/>
                  </a:lnTo>
                  <a:lnTo>
                    <a:pt x="1309369" y="2018030"/>
                  </a:lnTo>
                  <a:lnTo>
                    <a:pt x="1264284" y="2030095"/>
                  </a:lnTo>
                  <a:lnTo>
                    <a:pt x="1218564" y="2039620"/>
                  </a:lnTo>
                  <a:lnTo>
                    <a:pt x="1172209" y="2047239"/>
                  </a:lnTo>
                  <a:lnTo>
                    <a:pt x="1124584" y="2052320"/>
                  </a:lnTo>
                  <a:lnTo>
                    <a:pt x="1076959" y="2056130"/>
                  </a:lnTo>
                  <a:lnTo>
                    <a:pt x="1028700" y="2056764"/>
                  </a:lnTo>
                  <a:lnTo>
                    <a:pt x="979804" y="2056130"/>
                  </a:lnTo>
                  <a:lnTo>
                    <a:pt x="932179" y="2052320"/>
                  </a:lnTo>
                  <a:lnTo>
                    <a:pt x="885189" y="2047239"/>
                  </a:lnTo>
                  <a:lnTo>
                    <a:pt x="838200" y="2039620"/>
                  </a:lnTo>
                  <a:lnTo>
                    <a:pt x="792479" y="2030095"/>
                  </a:lnTo>
                  <a:lnTo>
                    <a:pt x="747394" y="2018030"/>
                  </a:lnTo>
                  <a:lnTo>
                    <a:pt x="703579" y="2004695"/>
                  </a:lnTo>
                  <a:lnTo>
                    <a:pt x="659764" y="1988820"/>
                  </a:lnTo>
                  <a:lnTo>
                    <a:pt x="617219" y="1971675"/>
                  </a:lnTo>
                  <a:lnTo>
                    <a:pt x="575944" y="1952625"/>
                  </a:lnTo>
                  <a:lnTo>
                    <a:pt x="535304" y="1931670"/>
                  </a:lnTo>
                  <a:lnTo>
                    <a:pt x="495934" y="1908810"/>
                  </a:lnTo>
                  <a:lnTo>
                    <a:pt x="457834" y="1884680"/>
                  </a:lnTo>
                  <a:lnTo>
                    <a:pt x="421004" y="1858645"/>
                  </a:lnTo>
                  <a:lnTo>
                    <a:pt x="384809" y="1831339"/>
                  </a:lnTo>
                  <a:lnTo>
                    <a:pt x="350519" y="1802130"/>
                  </a:lnTo>
                  <a:lnTo>
                    <a:pt x="316864" y="1771650"/>
                  </a:lnTo>
                  <a:lnTo>
                    <a:pt x="285114" y="1739900"/>
                  </a:lnTo>
                  <a:lnTo>
                    <a:pt x="254634" y="1706245"/>
                  </a:lnTo>
                  <a:lnTo>
                    <a:pt x="225425" y="1671955"/>
                  </a:lnTo>
                  <a:lnTo>
                    <a:pt x="198119" y="1635760"/>
                  </a:lnTo>
                  <a:lnTo>
                    <a:pt x="172084" y="1598930"/>
                  </a:lnTo>
                  <a:lnTo>
                    <a:pt x="147954" y="1560830"/>
                  </a:lnTo>
                  <a:lnTo>
                    <a:pt x="125094" y="1521460"/>
                  </a:lnTo>
                  <a:lnTo>
                    <a:pt x="104139" y="1480820"/>
                  </a:lnTo>
                  <a:lnTo>
                    <a:pt x="85089" y="1439545"/>
                  </a:lnTo>
                  <a:lnTo>
                    <a:pt x="67944" y="1397000"/>
                  </a:lnTo>
                  <a:lnTo>
                    <a:pt x="52069" y="1353820"/>
                  </a:lnTo>
                  <a:lnTo>
                    <a:pt x="38734" y="1309370"/>
                  </a:lnTo>
                  <a:lnTo>
                    <a:pt x="26669" y="1264285"/>
                  </a:lnTo>
                  <a:lnTo>
                    <a:pt x="17144" y="1218564"/>
                  </a:lnTo>
                  <a:lnTo>
                    <a:pt x="9525" y="1172210"/>
                  </a:lnTo>
                  <a:lnTo>
                    <a:pt x="4444" y="1124585"/>
                  </a:lnTo>
                  <a:lnTo>
                    <a:pt x="634" y="1076960"/>
                  </a:lnTo>
                  <a:lnTo>
                    <a:pt x="0" y="1028700"/>
                  </a:lnTo>
                  <a:close/>
                </a:path>
              </a:pathLst>
            </a:custGeom>
            <a:ln w="25400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9975" y="1446530"/>
              <a:ext cx="1943100" cy="1943100"/>
            </a:xfrm>
            <a:custGeom>
              <a:avLst/>
              <a:gdLst/>
              <a:ahLst/>
              <a:cxnLst/>
              <a:rect l="l" t="t" r="r" b="b"/>
              <a:pathLst>
                <a:path w="1943100" h="1943100">
                  <a:moveTo>
                    <a:pt x="971550" y="0"/>
                  </a:moveTo>
                  <a:lnTo>
                    <a:pt x="923289" y="1270"/>
                  </a:lnTo>
                  <a:lnTo>
                    <a:pt x="875029" y="4445"/>
                  </a:lnTo>
                  <a:lnTo>
                    <a:pt x="828039" y="10795"/>
                  </a:lnTo>
                  <a:lnTo>
                    <a:pt x="781685" y="18415"/>
                  </a:lnTo>
                  <a:lnTo>
                    <a:pt x="735964" y="28575"/>
                  </a:lnTo>
                  <a:lnTo>
                    <a:pt x="690879" y="41275"/>
                  </a:lnTo>
                  <a:lnTo>
                    <a:pt x="647064" y="55245"/>
                  </a:lnTo>
                  <a:lnTo>
                    <a:pt x="603885" y="71755"/>
                  </a:lnTo>
                  <a:lnTo>
                    <a:pt x="561975" y="90170"/>
                  </a:lnTo>
                  <a:lnTo>
                    <a:pt x="521335" y="110490"/>
                  </a:lnTo>
                  <a:lnTo>
                    <a:pt x="481329" y="132715"/>
                  </a:lnTo>
                  <a:lnTo>
                    <a:pt x="442595" y="156210"/>
                  </a:lnTo>
                  <a:lnTo>
                    <a:pt x="405129" y="182245"/>
                  </a:lnTo>
                  <a:lnTo>
                    <a:pt x="368935" y="209550"/>
                  </a:lnTo>
                  <a:lnTo>
                    <a:pt x="334010" y="238125"/>
                  </a:lnTo>
                  <a:lnTo>
                    <a:pt x="300989" y="268605"/>
                  </a:lnTo>
                  <a:lnTo>
                    <a:pt x="268604" y="300990"/>
                  </a:lnTo>
                  <a:lnTo>
                    <a:pt x="238125" y="334010"/>
                  </a:lnTo>
                  <a:lnTo>
                    <a:pt x="209550" y="368935"/>
                  </a:lnTo>
                  <a:lnTo>
                    <a:pt x="182245" y="405130"/>
                  </a:lnTo>
                  <a:lnTo>
                    <a:pt x="156210" y="442595"/>
                  </a:lnTo>
                  <a:lnTo>
                    <a:pt x="132714" y="481330"/>
                  </a:lnTo>
                  <a:lnTo>
                    <a:pt x="110489" y="521335"/>
                  </a:lnTo>
                  <a:lnTo>
                    <a:pt x="90170" y="561975"/>
                  </a:lnTo>
                  <a:lnTo>
                    <a:pt x="71754" y="603885"/>
                  </a:lnTo>
                  <a:lnTo>
                    <a:pt x="55245" y="647065"/>
                  </a:lnTo>
                  <a:lnTo>
                    <a:pt x="41275" y="690880"/>
                  </a:lnTo>
                  <a:lnTo>
                    <a:pt x="28575" y="735965"/>
                  </a:lnTo>
                  <a:lnTo>
                    <a:pt x="18414" y="781685"/>
                  </a:lnTo>
                  <a:lnTo>
                    <a:pt x="10795" y="828040"/>
                  </a:lnTo>
                  <a:lnTo>
                    <a:pt x="4445" y="875030"/>
                  </a:lnTo>
                  <a:lnTo>
                    <a:pt x="1270" y="923290"/>
                  </a:lnTo>
                  <a:lnTo>
                    <a:pt x="0" y="971550"/>
                  </a:lnTo>
                  <a:lnTo>
                    <a:pt x="1270" y="1019810"/>
                  </a:lnTo>
                  <a:lnTo>
                    <a:pt x="4445" y="1068070"/>
                  </a:lnTo>
                  <a:lnTo>
                    <a:pt x="10795" y="1115060"/>
                  </a:lnTo>
                  <a:lnTo>
                    <a:pt x="18414" y="1161415"/>
                  </a:lnTo>
                  <a:lnTo>
                    <a:pt x="28575" y="1207135"/>
                  </a:lnTo>
                  <a:lnTo>
                    <a:pt x="41275" y="1252220"/>
                  </a:lnTo>
                  <a:lnTo>
                    <a:pt x="55245" y="1296035"/>
                  </a:lnTo>
                  <a:lnTo>
                    <a:pt x="71754" y="1339215"/>
                  </a:lnTo>
                  <a:lnTo>
                    <a:pt x="90170" y="1381125"/>
                  </a:lnTo>
                  <a:lnTo>
                    <a:pt x="110489" y="1421765"/>
                  </a:lnTo>
                  <a:lnTo>
                    <a:pt x="132714" y="1461770"/>
                  </a:lnTo>
                  <a:lnTo>
                    <a:pt x="156210" y="1500505"/>
                  </a:lnTo>
                  <a:lnTo>
                    <a:pt x="182245" y="1537970"/>
                  </a:lnTo>
                  <a:lnTo>
                    <a:pt x="209550" y="1574165"/>
                  </a:lnTo>
                  <a:lnTo>
                    <a:pt x="238125" y="1609090"/>
                  </a:lnTo>
                  <a:lnTo>
                    <a:pt x="268604" y="1642110"/>
                  </a:lnTo>
                  <a:lnTo>
                    <a:pt x="300989" y="1674495"/>
                  </a:lnTo>
                  <a:lnTo>
                    <a:pt x="334010" y="1704975"/>
                  </a:lnTo>
                  <a:lnTo>
                    <a:pt x="368935" y="1733550"/>
                  </a:lnTo>
                  <a:lnTo>
                    <a:pt x="405129" y="1760855"/>
                  </a:lnTo>
                  <a:lnTo>
                    <a:pt x="442595" y="1786890"/>
                  </a:lnTo>
                  <a:lnTo>
                    <a:pt x="481329" y="1810385"/>
                  </a:lnTo>
                  <a:lnTo>
                    <a:pt x="521335" y="1832610"/>
                  </a:lnTo>
                  <a:lnTo>
                    <a:pt x="561975" y="1852930"/>
                  </a:lnTo>
                  <a:lnTo>
                    <a:pt x="603885" y="1871345"/>
                  </a:lnTo>
                  <a:lnTo>
                    <a:pt x="647064" y="1887855"/>
                  </a:lnTo>
                  <a:lnTo>
                    <a:pt x="690879" y="1901825"/>
                  </a:lnTo>
                  <a:lnTo>
                    <a:pt x="735964" y="1914525"/>
                  </a:lnTo>
                  <a:lnTo>
                    <a:pt x="781685" y="1924685"/>
                  </a:lnTo>
                  <a:lnTo>
                    <a:pt x="828039" y="1932305"/>
                  </a:lnTo>
                  <a:lnTo>
                    <a:pt x="875029" y="1938655"/>
                  </a:lnTo>
                  <a:lnTo>
                    <a:pt x="923289" y="1941830"/>
                  </a:lnTo>
                  <a:lnTo>
                    <a:pt x="971550" y="1943100"/>
                  </a:lnTo>
                  <a:lnTo>
                    <a:pt x="1019810" y="1941830"/>
                  </a:lnTo>
                  <a:lnTo>
                    <a:pt x="1068070" y="1938655"/>
                  </a:lnTo>
                  <a:lnTo>
                    <a:pt x="1115060" y="1932305"/>
                  </a:lnTo>
                  <a:lnTo>
                    <a:pt x="1161414" y="1924685"/>
                  </a:lnTo>
                  <a:lnTo>
                    <a:pt x="1207135" y="1914525"/>
                  </a:lnTo>
                  <a:lnTo>
                    <a:pt x="1252220" y="1901825"/>
                  </a:lnTo>
                  <a:lnTo>
                    <a:pt x="1296035" y="1887855"/>
                  </a:lnTo>
                  <a:lnTo>
                    <a:pt x="1339214" y="1871345"/>
                  </a:lnTo>
                  <a:lnTo>
                    <a:pt x="1381125" y="1852930"/>
                  </a:lnTo>
                  <a:lnTo>
                    <a:pt x="1421764" y="1832610"/>
                  </a:lnTo>
                  <a:lnTo>
                    <a:pt x="1461770" y="1810385"/>
                  </a:lnTo>
                  <a:lnTo>
                    <a:pt x="1500504" y="1786890"/>
                  </a:lnTo>
                  <a:lnTo>
                    <a:pt x="1537970" y="1760855"/>
                  </a:lnTo>
                  <a:lnTo>
                    <a:pt x="1574164" y="1733550"/>
                  </a:lnTo>
                  <a:lnTo>
                    <a:pt x="1609089" y="1704975"/>
                  </a:lnTo>
                  <a:lnTo>
                    <a:pt x="1642110" y="1674495"/>
                  </a:lnTo>
                  <a:lnTo>
                    <a:pt x="1674495" y="1642110"/>
                  </a:lnTo>
                  <a:lnTo>
                    <a:pt x="1704975" y="1609090"/>
                  </a:lnTo>
                  <a:lnTo>
                    <a:pt x="1733550" y="1574165"/>
                  </a:lnTo>
                  <a:lnTo>
                    <a:pt x="1760854" y="1537970"/>
                  </a:lnTo>
                  <a:lnTo>
                    <a:pt x="1786889" y="1500505"/>
                  </a:lnTo>
                  <a:lnTo>
                    <a:pt x="1810385" y="1461770"/>
                  </a:lnTo>
                  <a:lnTo>
                    <a:pt x="1832610" y="1421765"/>
                  </a:lnTo>
                  <a:lnTo>
                    <a:pt x="1852929" y="1381125"/>
                  </a:lnTo>
                  <a:lnTo>
                    <a:pt x="1871345" y="1339215"/>
                  </a:lnTo>
                  <a:lnTo>
                    <a:pt x="1887854" y="1296035"/>
                  </a:lnTo>
                  <a:lnTo>
                    <a:pt x="1901825" y="1252220"/>
                  </a:lnTo>
                  <a:lnTo>
                    <a:pt x="1914525" y="1207135"/>
                  </a:lnTo>
                  <a:lnTo>
                    <a:pt x="1924685" y="1161415"/>
                  </a:lnTo>
                  <a:lnTo>
                    <a:pt x="1932304" y="1115060"/>
                  </a:lnTo>
                  <a:lnTo>
                    <a:pt x="1938654" y="1068070"/>
                  </a:lnTo>
                  <a:lnTo>
                    <a:pt x="1941829" y="1019810"/>
                  </a:lnTo>
                  <a:lnTo>
                    <a:pt x="1943100" y="971550"/>
                  </a:lnTo>
                  <a:lnTo>
                    <a:pt x="1941829" y="923290"/>
                  </a:lnTo>
                  <a:lnTo>
                    <a:pt x="1938654" y="875030"/>
                  </a:lnTo>
                  <a:lnTo>
                    <a:pt x="1932304" y="828040"/>
                  </a:lnTo>
                  <a:lnTo>
                    <a:pt x="1924685" y="781685"/>
                  </a:lnTo>
                  <a:lnTo>
                    <a:pt x="1914525" y="735965"/>
                  </a:lnTo>
                  <a:lnTo>
                    <a:pt x="1901825" y="690880"/>
                  </a:lnTo>
                  <a:lnTo>
                    <a:pt x="1887854" y="647065"/>
                  </a:lnTo>
                  <a:lnTo>
                    <a:pt x="1871345" y="603885"/>
                  </a:lnTo>
                  <a:lnTo>
                    <a:pt x="1852929" y="561975"/>
                  </a:lnTo>
                  <a:lnTo>
                    <a:pt x="1832610" y="521335"/>
                  </a:lnTo>
                  <a:lnTo>
                    <a:pt x="1810385" y="481330"/>
                  </a:lnTo>
                  <a:lnTo>
                    <a:pt x="1786889" y="442595"/>
                  </a:lnTo>
                  <a:lnTo>
                    <a:pt x="1760854" y="405130"/>
                  </a:lnTo>
                  <a:lnTo>
                    <a:pt x="1733550" y="368935"/>
                  </a:lnTo>
                  <a:lnTo>
                    <a:pt x="1704975" y="334010"/>
                  </a:lnTo>
                  <a:lnTo>
                    <a:pt x="1674495" y="300990"/>
                  </a:lnTo>
                  <a:lnTo>
                    <a:pt x="1642110" y="268605"/>
                  </a:lnTo>
                  <a:lnTo>
                    <a:pt x="1609089" y="238125"/>
                  </a:lnTo>
                  <a:lnTo>
                    <a:pt x="1574164" y="209550"/>
                  </a:lnTo>
                  <a:lnTo>
                    <a:pt x="1537970" y="182245"/>
                  </a:lnTo>
                  <a:lnTo>
                    <a:pt x="1500504" y="156210"/>
                  </a:lnTo>
                  <a:lnTo>
                    <a:pt x="1461770" y="132715"/>
                  </a:lnTo>
                  <a:lnTo>
                    <a:pt x="1421764" y="110490"/>
                  </a:lnTo>
                  <a:lnTo>
                    <a:pt x="1381125" y="90170"/>
                  </a:lnTo>
                  <a:lnTo>
                    <a:pt x="1339214" y="71755"/>
                  </a:lnTo>
                  <a:lnTo>
                    <a:pt x="1296035" y="55245"/>
                  </a:lnTo>
                  <a:lnTo>
                    <a:pt x="1252220" y="41275"/>
                  </a:lnTo>
                  <a:lnTo>
                    <a:pt x="1207135" y="28575"/>
                  </a:lnTo>
                  <a:lnTo>
                    <a:pt x="1161414" y="18415"/>
                  </a:lnTo>
                  <a:lnTo>
                    <a:pt x="1115060" y="10795"/>
                  </a:lnTo>
                  <a:lnTo>
                    <a:pt x="1068070" y="4445"/>
                  </a:lnTo>
                  <a:lnTo>
                    <a:pt x="1019810" y="127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0954" y="11264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0763" y="185673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Assessment</a:t>
            </a:r>
            <a:r>
              <a:rPr spc="15" dirty="0"/>
              <a:t> </a:t>
            </a:r>
            <a:r>
              <a:rPr spc="-70" dirty="0"/>
              <a:t>Parameter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4028" y="929081"/>
            <a:ext cx="1372870" cy="3365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950" spc="-5" dirty="0">
                <a:latin typeface="Times New Roman"/>
                <a:cs typeface="Times New Roman"/>
              </a:rPr>
              <a:t>Gather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requirements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950" spc="-5" dirty="0">
                <a:latin typeface="Times New Roman"/>
                <a:cs typeface="Times New Roman"/>
              </a:rPr>
              <a:t>project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3314" y="932129"/>
            <a:ext cx="1219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-30" dirty="0">
                <a:latin typeface="Times New Roman"/>
                <a:cs typeface="Times New Roman"/>
              </a:rPr>
              <a:t>add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Readme.md</a:t>
            </a:r>
            <a:r>
              <a:rPr sz="950" spc="14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file</a:t>
            </a:r>
            <a:r>
              <a:rPr sz="950" spc="10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with </a:t>
            </a:r>
            <a:r>
              <a:rPr sz="950" spc="-22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d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15" dirty="0">
                <a:latin typeface="Times New Roman"/>
                <a:cs typeface="Times New Roman"/>
              </a:rPr>
              <a:t>s</a:t>
            </a:r>
            <a:r>
              <a:rPr sz="950" spc="-20" dirty="0">
                <a:latin typeface="Times New Roman"/>
                <a:cs typeface="Times New Roman"/>
              </a:rPr>
              <a:t>c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15" dirty="0">
                <a:latin typeface="Times New Roman"/>
                <a:cs typeface="Times New Roman"/>
              </a:rPr>
              <a:t>p</a:t>
            </a:r>
            <a:r>
              <a:rPr sz="950" spc="-20" dirty="0">
                <a:latin typeface="Times New Roman"/>
                <a:cs typeface="Times New Roman"/>
              </a:rPr>
              <a:t>ti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n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f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he</a:t>
            </a:r>
            <a:r>
              <a:rPr sz="950" spc="-95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p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5" dirty="0">
                <a:latin typeface="Times New Roman"/>
                <a:cs typeface="Times New Roman"/>
              </a:rPr>
              <a:t>j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5" dirty="0">
                <a:latin typeface="Times New Roman"/>
                <a:cs typeface="Times New Roman"/>
              </a:rPr>
              <a:t>ct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6700" y="2162378"/>
            <a:ext cx="1142365" cy="3333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170"/>
              </a:spcBef>
            </a:pPr>
            <a:r>
              <a:rPr sz="950" spc="-30" dirty="0">
                <a:latin typeface="Times New Roman"/>
                <a:cs typeface="Times New Roman"/>
              </a:rPr>
              <a:t>Prepa</a:t>
            </a:r>
            <a:r>
              <a:rPr sz="950" spc="-20" dirty="0">
                <a:latin typeface="Times New Roman"/>
                <a:cs typeface="Times New Roman"/>
              </a:rPr>
              <a:t>r</a:t>
            </a:r>
            <a:r>
              <a:rPr sz="950" spc="-30" dirty="0">
                <a:latin typeface="Times New Roman"/>
                <a:cs typeface="Times New Roman"/>
              </a:rPr>
              <a:t>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d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15" dirty="0">
                <a:latin typeface="Times New Roman"/>
                <a:cs typeface="Times New Roman"/>
              </a:rPr>
              <a:t>t</a:t>
            </a:r>
            <a:r>
              <a:rPr sz="950" spc="-20" dirty="0">
                <a:latin typeface="Times New Roman"/>
                <a:cs typeface="Times New Roman"/>
              </a:rPr>
              <a:t>a</a:t>
            </a:r>
            <a:r>
              <a:rPr sz="950" spc="-30" dirty="0">
                <a:latin typeface="Times New Roman"/>
                <a:cs typeface="Times New Roman"/>
              </a:rPr>
              <a:t>base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des</a:t>
            </a:r>
            <a:r>
              <a:rPr sz="950" spc="-5" dirty="0">
                <a:latin typeface="Times New Roman"/>
                <a:cs typeface="Times New Roman"/>
              </a:rPr>
              <a:t>i</a:t>
            </a:r>
            <a:r>
              <a:rPr sz="950" spc="-35" dirty="0">
                <a:latin typeface="Times New Roman"/>
                <a:cs typeface="Times New Roman"/>
              </a:rPr>
              <a:t>gn</a:t>
            </a: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950" spc="-5" dirty="0">
                <a:latin typeface="Times New Roman"/>
                <a:cs typeface="Times New Roman"/>
              </a:rPr>
              <a:t>schemas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6961" y="3427171"/>
            <a:ext cx="1106170" cy="331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950" spc="-20" dirty="0">
                <a:latin typeface="Times New Roman"/>
                <a:cs typeface="Times New Roman"/>
              </a:rPr>
              <a:t>Ge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y</a:t>
            </a:r>
            <a:r>
              <a:rPr sz="950" spc="-15" dirty="0">
                <a:latin typeface="Times New Roman"/>
                <a:cs typeface="Times New Roman"/>
              </a:rPr>
              <a:t>ou</a:t>
            </a:r>
            <a:r>
              <a:rPr sz="950" spc="-5" dirty="0">
                <a:latin typeface="Times New Roman"/>
                <a:cs typeface="Times New Roman"/>
              </a:rPr>
              <a:t>r</a:t>
            </a:r>
            <a:r>
              <a:rPr sz="950" spc="-9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i</a:t>
            </a:r>
            <a:r>
              <a:rPr sz="950" spc="-15" dirty="0">
                <a:latin typeface="Times New Roman"/>
                <a:cs typeface="Times New Roman"/>
              </a:rPr>
              <a:t>n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30" dirty="0">
                <a:latin typeface="Times New Roman"/>
                <a:cs typeface="Times New Roman"/>
              </a:rPr>
              <a:t>t</a:t>
            </a:r>
            <a:r>
              <a:rPr sz="950" spc="-20" dirty="0">
                <a:latin typeface="Times New Roman"/>
                <a:cs typeface="Times New Roman"/>
              </a:rPr>
              <a:t>ia</a:t>
            </a:r>
            <a:r>
              <a:rPr sz="950" spc="-5" dirty="0">
                <a:latin typeface="Times New Roman"/>
                <a:cs typeface="Times New Roman"/>
              </a:rPr>
              <a:t>l</a:t>
            </a:r>
            <a:r>
              <a:rPr sz="950" spc="95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p</a:t>
            </a:r>
            <a:r>
              <a:rPr sz="950" spc="-25" dirty="0">
                <a:latin typeface="Times New Roman"/>
                <a:cs typeface="Times New Roman"/>
              </a:rPr>
              <a:t>ro</a:t>
            </a:r>
            <a:r>
              <a:rPr sz="950" spc="-5" dirty="0">
                <a:latin typeface="Times New Roman"/>
                <a:cs typeface="Times New Roman"/>
              </a:rPr>
              <a:t>j</a:t>
            </a:r>
            <a:r>
              <a:rPr sz="950" spc="-20" dirty="0">
                <a:latin typeface="Times New Roman"/>
                <a:cs typeface="Times New Roman"/>
              </a:rPr>
              <a:t>ec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65"/>
              </a:spcBef>
            </a:pPr>
            <a:r>
              <a:rPr sz="950" spc="-5" dirty="0">
                <a:latin typeface="Times New Roman"/>
                <a:cs typeface="Times New Roman"/>
              </a:rPr>
              <a:t>Structu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e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ea</a:t>
            </a:r>
            <a:r>
              <a:rPr sz="950" spc="10" dirty="0">
                <a:latin typeface="Times New Roman"/>
                <a:cs typeface="Times New Roman"/>
              </a:rPr>
              <a:t>d</a:t>
            </a:r>
            <a:r>
              <a:rPr sz="950" spc="-5" dirty="0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775" y="2255647"/>
            <a:ext cx="104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F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5526" y="2165426"/>
            <a:ext cx="1464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-15" dirty="0">
                <a:latin typeface="Times New Roman"/>
                <a:cs typeface="Times New Roman"/>
              </a:rPr>
              <a:t>Co</a:t>
            </a:r>
            <a:r>
              <a:rPr sz="950" spc="-25" dirty="0">
                <a:latin typeface="Times New Roman"/>
                <a:cs typeface="Times New Roman"/>
              </a:rPr>
              <a:t>mm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20" dirty="0">
                <a:latin typeface="Times New Roman"/>
                <a:cs typeface="Times New Roman"/>
              </a:rPr>
              <a:t>l</a:t>
            </a:r>
            <a:r>
              <a:rPr sz="950" spc="-5" dirty="0">
                <a:latin typeface="Times New Roman"/>
                <a:cs typeface="Times New Roman"/>
              </a:rPr>
              <a:t>l</a:t>
            </a:r>
            <a:r>
              <a:rPr sz="950" spc="-7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c</a:t>
            </a:r>
            <a:r>
              <a:rPr sz="950" spc="-15" dirty="0">
                <a:latin typeface="Times New Roman"/>
                <a:cs typeface="Times New Roman"/>
              </a:rPr>
              <a:t>h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15" dirty="0">
                <a:latin typeface="Times New Roman"/>
                <a:cs typeface="Times New Roman"/>
              </a:rPr>
              <a:t>n</a:t>
            </a:r>
            <a:r>
              <a:rPr sz="950" spc="-25" dirty="0">
                <a:latin typeface="Times New Roman"/>
                <a:cs typeface="Times New Roman"/>
              </a:rPr>
              <a:t>g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5" dirty="0">
                <a:latin typeface="Times New Roman"/>
                <a:cs typeface="Times New Roman"/>
              </a:rPr>
              <a:t>s </a:t>
            </a:r>
            <a:r>
              <a:rPr sz="950" spc="-20" dirty="0">
                <a:latin typeface="Times New Roman"/>
                <a:cs typeface="Times New Roman"/>
              </a:rPr>
              <a:t>w</a:t>
            </a:r>
            <a:r>
              <a:rPr sz="950" spc="-30" dirty="0">
                <a:latin typeface="Times New Roman"/>
                <a:cs typeface="Times New Roman"/>
              </a:rPr>
              <a:t>i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h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"</a:t>
            </a:r>
            <a:r>
              <a:rPr sz="950" spc="-10" dirty="0">
                <a:latin typeface="Times New Roman"/>
                <a:cs typeface="Times New Roman"/>
              </a:rPr>
              <a:t>f</a:t>
            </a:r>
            <a:r>
              <a:rPr sz="950" spc="-20" dirty="0">
                <a:latin typeface="Times New Roman"/>
                <a:cs typeface="Times New Roman"/>
              </a:rPr>
              <a:t>i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15" dirty="0">
                <a:latin typeface="Times New Roman"/>
                <a:cs typeface="Times New Roman"/>
              </a:rPr>
              <a:t>s</a:t>
            </a:r>
            <a:r>
              <a:rPr sz="950" spc="-5" dirty="0">
                <a:latin typeface="Times New Roman"/>
                <a:cs typeface="Times New Roman"/>
              </a:rPr>
              <a:t>t  commit"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9597" y="3425647"/>
            <a:ext cx="1412240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sz="950" spc="-5" dirty="0">
                <a:latin typeface="Times New Roman"/>
                <a:cs typeface="Times New Roman"/>
              </a:rPr>
              <a:t>c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ea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e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a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15" dirty="0">
                <a:latin typeface="Times New Roman"/>
                <a:cs typeface="Times New Roman"/>
              </a:rPr>
              <a:t>po</a:t>
            </a:r>
            <a:r>
              <a:rPr sz="950" spc="-5" dirty="0">
                <a:latin typeface="Times New Roman"/>
                <a:cs typeface="Times New Roman"/>
              </a:rPr>
              <a:t>si</a:t>
            </a:r>
            <a:r>
              <a:rPr sz="950" spc="-2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o</a:t>
            </a:r>
            <a:r>
              <a:rPr sz="950" spc="-10" dirty="0">
                <a:latin typeface="Times New Roman"/>
                <a:cs typeface="Times New Roman"/>
              </a:rPr>
              <a:t>r</a:t>
            </a:r>
            <a:r>
              <a:rPr sz="950" spc="-5" dirty="0">
                <a:latin typeface="Times New Roman"/>
                <a:cs typeface="Times New Roman"/>
              </a:rPr>
              <a:t>y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g</a:t>
            </a:r>
            <a:r>
              <a:rPr sz="950" spc="-20" dirty="0">
                <a:latin typeface="Times New Roman"/>
                <a:cs typeface="Times New Roman"/>
              </a:rPr>
              <a:t>it</a:t>
            </a:r>
            <a:r>
              <a:rPr sz="950" spc="-5" dirty="0">
                <a:latin typeface="Times New Roman"/>
                <a:cs typeface="Times New Roman"/>
              </a:rPr>
              <a:t>h</a:t>
            </a:r>
            <a:r>
              <a:rPr sz="950" spc="-15" dirty="0">
                <a:latin typeface="Times New Roman"/>
                <a:cs typeface="Times New Roman"/>
              </a:rPr>
              <a:t>u</a:t>
            </a:r>
            <a:r>
              <a:rPr sz="950" spc="-5" dirty="0">
                <a:latin typeface="Times New Roman"/>
                <a:cs typeface="Times New Roman"/>
              </a:rPr>
              <a:t>b  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elate</a:t>
            </a:r>
            <a:r>
              <a:rPr sz="950" spc="-5" dirty="0">
                <a:latin typeface="Times New Roman"/>
                <a:cs typeface="Times New Roman"/>
              </a:rPr>
              <a:t>d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t</a:t>
            </a:r>
            <a:r>
              <a:rPr sz="950" spc="-5" dirty="0">
                <a:latin typeface="Times New Roman"/>
                <a:cs typeface="Times New Roman"/>
              </a:rPr>
              <a:t>o</a:t>
            </a:r>
            <a:r>
              <a:rPr sz="950" spc="-8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p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15" dirty="0">
                <a:latin typeface="Times New Roman"/>
                <a:cs typeface="Times New Roman"/>
              </a:rPr>
              <a:t>o</a:t>
            </a:r>
            <a:r>
              <a:rPr sz="950" spc="-5" dirty="0">
                <a:latin typeface="Times New Roman"/>
                <a:cs typeface="Times New Roman"/>
              </a:rPr>
              <a:t>j</a:t>
            </a:r>
            <a:r>
              <a:rPr sz="950" spc="-20" dirty="0">
                <a:latin typeface="Times New Roman"/>
                <a:cs typeface="Times New Roman"/>
              </a:rPr>
              <a:t>ec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9085" y="4324299"/>
            <a:ext cx="107886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5" dirty="0">
                <a:latin typeface="Times New Roman"/>
                <a:cs typeface="Times New Roman"/>
              </a:rPr>
              <a:t>Initia</a:t>
            </a:r>
            <a:r>
              <a:rPr sz="950" spc="-15" dirty="0">
                <a:latin typeface="Times New Roman"/>
                <a:cs typeface="Times New Roman"/>
              </a:rPr>
              <a:t>t</a:t>
            </a:r>
            <a:r>
              <a:rPr sz="950" spc="-30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11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git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r</a:t>
            </a:r>
            <a:r>
              <a:rPr sz="950" spc="-20" dirty="0">
                <a:latin typeface="Times New Roman"/>
                <a:cs typeface="Times New Roman"/>
              </a:rPr>
              <a:t>e</a:t>
            </a:r>
            <a:r>
              <a:rPr sz="950" spc="-30" dirty="0">
                <a:latin typeface="Times New Roman"/>
                <a:cs typeface="Times New Roman"/>
              </a:rPr>
              <a:t>pos</a:t>
            </a:r>
            <a:r>
              <a:rPr sz="950" spc="-15" dirty="0">
                <a:latin typeface="Times New Roman"/>
                <a:cs typeface="Times New Roman"/>
              </a:rPr>
              <a:t>i</a:t>
            </a:r>
            <a:r>
              <a:rPr sz="950" spc="-5" dirty="0">
                <a:latin typeface="Times New Roman"/>
                <a:cs typeface="Times New Roman"/>
              </a:rPr>
              <a:t>t</a:t>
            </a:r>
            <a:r>
              <a:rPr sz="950" spc="-30" dirty="0">
                <a:latin typeface="Times New Roman"/>
                <a:cs typeface="Times New Roman"/>
              </a:rPr>
              <a:t>ory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1184" y="4324299"/>
            <a:ext cx="139192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Times New Roman"/>
                <a:cs typeface="Times New Roman"/>
              </a:rPr>
              <a:t>Push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your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changes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to github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200025"/>
            <a:ext cx="133350" cy="342900"/>
          </a:xfrm>
          <a:custGeom>
            <a:avLst/>
            <a:gdLst/>
            <a:ahLst/>
            <a:cxnLst/>
            <a:rect l="l" t="t" r="r" b="b"/>
            <a:pathLst>
              <a:path w="133350" h="342900">
                <a:moveTo>
                  <a:pt x="133350" y="0"/>
                </a:moveTo>
                <a:lnTo>
                  <a:pt x="0" y="0"/>
                </a:lnTo>
                <a:lnTo>
                  <a:pt x="0" y="342900"/>
                </a:lnTo>
                <a:lnTo>
                  <a:pt x="133350" y="342900"/>
                </a:lnTo>
                <a:lnTo>
                  <a:pt x="133350" y="0"/>
                </a:lnTo>
                <a:close/>
              </a:path>
            </a:pathLst>
          </a:custGeom>
          <a:solidFill>
            <a:srgbClr val="1F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9875" y="2304191"/>
            <a:ext cx="74928" cy="8429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8400" y="2302510"/>
            <a:ext cx="85725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" y="76836"/>
            <a:ext cx="9141714" cy="51422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1800" y="1581150"/>
            <a:ext cx="3999356" cy="17883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1400" dirty="0">
                <a:solidFill>
                  <a:schemeClr val="bg1"/>
                </a:solidFill>
                <a:latin typeface="Trebuchet MS"/>
                <a:cs typeface="Trebuchet MS"/>
                <a:hlinkClick r:id="rId3"/>
              </a:rPr>
              <a:t>https://</a:t>
            </a:r>
            <a:r>
              <a:rPr lang="en-IN" sz="1400" dirty="0" smtClean="0">
                <a:solidFill>
                  <a:schemeClr val="bg1"/>
                </a:solidFill>
                <a:latin typeface="Trebuchet MS"/>
                <a:cs typeface="Trebuchet MS"/>
                <a:hlinkClick r:id="rId3"/>
              </a:rPr>
              <a:t>github.com/Rini-26/NM-Task-5-Live</a:t>
            </a:r>
            <a:endParaRPr lang="en-IN" sz="1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spcBef>
                <a:spcPts val="105"/>
              </a:spcBef>
            </a:pPr>
            <a:r>
              <a:rPr lang="en-US" sz="14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1400" dirty="0">
                <a:solidFill>
                  <a:schemeClr val="bg1"/>
                </a:solidFill>
                <a:hlinkClick r:id="rId4"/>
              </a:rPr>
              <a:t>://github.com/karthika8056/NM-Task-5-LIVE</a:t>
            </a:r>
            <a:endParaRPr lang="en-IN" sz="1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260CC4"/>
                </a:solidFill>
                <a:latin typeface="Trebuchet MS" pitchFamily="34" charset="0"/>
                <a:cs typeface="Trebuchet MS"/>
              </a:rPr>
              <a:t>https://</a:t>
            </a:r>
            <a:r>
              <a:rPr lang="en-IN" sz="1400" dirty="0" smtClean="0">
                <a:solidFill>
                  <a:srgbClr val="260CC4"/>
                </a:solidFill>
                <a:latin typeface="Trebuchet MS" pitchFamily="34" charset="0"/>
                <a:cs typeface="Trebuchet MS"/>
              </a:rPr>
              <a:t>github.com/sivaranjani102515/NM-Task-5-Live</a:t>
            </a:r>
            <a:endParaRPr lang="en-IN" sz="1400" dirty="0" smtClean="0">
              <a:solidFill>
                <a:srgbClr val="260CC4"/>
              </a:solidFill>
              <a:latin typeface="Trebuchet MS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chemeClr val="bg1"/>
                </a:solidFill>
                <a:latin typeface="Trebuchet MS" pitchFamily="34" charset="0"/>
                <a:hlinkClick r:id="rId5"/>
              </a:rPr>
              <a:t>https://github.com/Sindhujadhurai03/NM-Task5-Live</a:t>
            </a:r>
            <a:endParaRPr lang="en-IN" sz="1400" dirty="0" smtClean="0">
              <a:solidFill>
                <a:schemeClr val="bg1"/>
              </a:solidFill>
              <a:latin typeface="Trebuchet MS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4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8850" y="609600"/>
            <a:ext cx="4819650" cy="876300"/>
            <a:chOff x="2228850" y="609600"/>
            <a:chExt cx="4819650" cy="876300"/>
          </a:xfrm>
        </p:grpSpPr>
        <p:sp>
          <p:nvSpPr>
            <p:cNvPr id="5" name="object 5"/>
            <p:cNvSpPr/>
            <p:nvPr/>
          </p:nvSpPr>
          <p:spPr>
            <a:xfrm>
              <a:off x="2238375" y="1447800"/>
              <a:ext cx="4810125" cy="38100"/>
            </a:xfrm>
            <a:custGeom>
              <a:avLst/>
              <a:gdLst/>
              <a:ahLst/>
              <a:cxnLst/>
              <a:rect l="l" t="t" r="r" b="b"/>
              <a:pathLst>
                <a:path w="4810125" h="38100">
                  <a:moveTo>
                    <a:pt x="48101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10125" y="38100"/>
                  </a:lnTo>
                  <a:lnTo>
                    <a:pt x="4810125" y="0"/>
                  </a:lnTo>
                  <a:close/>
                </a:path>
              </a:pathLst>
            </a:custGeom>
            <a:solidFill>
              <a:srgbClr val="ECC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8850" y="609600"/>
              <a:ext cx="4819650" cy="838200"/>
            </a:xfrm>
            <a:custGeom>
              <a:avLst/>
              <a:gdLst/>
              <a:ahLst/>
              <a:cxnLst/>
              <a:rect l="l" t="t" r="r" b="b"/>
              <a:pathLst>
                <a:path w="4819650" h="838200">
                  <a:moveTo>
                    <a:pt x="481965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819650" y="838200"/>
                  </a:lnTo>
                  <a:lnTo>
                    <a:pt x="4819650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8850" y="892809"/>
            <a:ext cx="481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1800" b="1" i="1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32544" y="1689815"/>
            <a:ext cx="719455" cy="899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571" cy="5141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459</Words>
  <Application>Microsoft Office PowerPoint</Application>
  <PresentationFormat>On-screen Show (16:9)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Your Project Name</vt:lpstr>
      <vt:lpstr>Task - 5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2023-11-04T04:26:33Z</dcterms:created>
  <dcterms:modified xsi:type="dcterms:W3CDTF">2023-11-15T05:09:30Z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2023-11-04T00:00:00Z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2023-11-04T00:00:00Z</vt:filetime>
  </property>
</Properties>
</file>