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7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5" y="938750"/>
            <a:ext cx="8751900" cy="26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Team Name:</a:t>
            </a:r>
            <a:r>
              <a:rPr lang="en-US" altLang="en-GB" sz="1800">
                <a:solidFill>
                  <a:schemeClr val="dk2"/>
                </a:solidFill>
              </a:rPr>
              <a:t>ELITE BHARAT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Team Leader Name:</a:t>
            </a:r>
            <a:r>
              <a:rPr lang="en-US" altLang="en-GB" sz="1800" b="1">
                <a:solidFill>
                  <a:schemeClr val="dk2"/>
                </a:solidFill>
              </a:rPr>
              <a:t> </a:t>
            </a:r>
            <a:r>
              <a:rPr lang="en-US" altLang="en-GB" sz="1800">
                <a:solidFill>
                  <a:schemeClr val="dk2"/>
                </a:solidFill>
              </a:rPr>
              <a:t>SIVARANJANI G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Team Member Names:</a:t>
            </a:r>
            <a:r>
              <a:rPr lang="en-US" altLang="en-GB" sz="1800">
                <a:solidFill>
                  <a:schemeClr val="dk2"/>
                </a:solidFill>
              </a:rPr>
              <a:t>HARINI P</a:t>
            </a:r>
            <a:endParaRPr lang="en-US" altLang="en-GB"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dk2"/>
                </a:solidFill>
              </a:rPr>
              <a:t>                                      SWATHIGA P</a:t>
            </a:r>
            <a:endParaRPr lang="en-US" altLang="en-GB"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dk2"/>
                </a:solidFill>
              </a:rPr>
              <a:t>                                      NARMADHA S</a:t>
            </a:r>
            <a:endParaRPr lang="en-US" altLang="en-GB"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Problem Statement Category:</a:t>
            </a:r>
            <a:r>
              <a:rPr lang="en-GB" sz="1800">
                <a:solidFill>
                  <a:schemeClr val="dk2"/>
                </a:solidFill>
              </a:rPr>
              <a:t> Foundational or Scalable Solution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Problem Statement:</a:t>
            </a:r>
            <a:r>
              <a:rPr lang="en-GB" sz="1800">
                <a:solidFill>
                  <a:schemeClr val="dk2"/>
                </a:solidFill>
              </a:rPr>
              <a:t> Retail Commerce</a:t>
            </a:r>
            <a:endParaRPr lang="en-GB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48665" y="904240"/>
            <a:ext cx="8715375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Architecture &amp; Design for Multimodal Indic Language Support</a:t>
            </a:r>
            <a:endParaRPr sz="16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Overview</a:t>
            </a: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Seamless Indic language support in retail commerce through modular design, scalability, and security.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High-Level Architecture: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Input Module: Text, Voice, Image.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Translation Module: Transformer Models, Text2Vec Pipeline.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Output Module: Text, Voice, Image.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E-commerce Integration Module: Search &amp; Discovery, Payment, Order Updates, Customer Service.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Tech Evaluation: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Reusability: Modular APIs, Algorithms, Versatile Datasets.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Extensibility: Modular Components, Scalable Architecture.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Scalability: Microservices, Capacity Planning.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Security: Transactional Guarantees, Access Controls.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16615" y="803370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Customization &amp; Deployment</a:t>
            </a:r>
            <a:endParaRPr sz="20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Customization:</a:t>
            </a: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UI: Themes, layouts, language preferences.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Culture: Tailored content based on user choices.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Personalization: Allow users to set default preferences.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Deployment:</a:t>
            </a: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Cloud: AWS, Azure, GCP for scalable options.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On-Premises: Data security for specific needs.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Containers: Docker for easy portability.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Mobile Apps: iOS and Android deployment options.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Browser Extension: Extend usability across browsers.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73025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Test Cases &amp; Evaluation Data</a:t>
            </a: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Test Cases: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Text Input: Indic languages, dialects, emojis.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Voice Input: Accents, speech speeds.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Image Input: Diverse images, OCR accuracy.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Translation: Phrases, idioms, technical terms.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Multimodal Interaction: Seamless transitions, accuracy.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Evaluation Data: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Language Datasets: Indic languages, challenges.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Voice Datasets: Various accents, patterns.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Image Datasets: Indic text, contexts, variations.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Translation Models: Transformer-based, challenges.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User Scenarios: Real-world e-commerce, preferences.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61180" y="833335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Solution Demonstration</a:t>
            </a:r>
            <a:endParaRPr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Multimodal Input: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Show text input with Indic languages.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Demonstrate voice input with varying accents.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Display image input recognition with diverse images.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Translation Mechanism: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Showcase accurate translation of diverse text inputs.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Highlight the use of transformer models for linguistic accuracy.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Demonstrate the effectiveness of the text2vec pipeline.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Multimodal Output: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Exhibit translated text in both Indic and English.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Play voice output in the chosen language.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Showcase images with overlaid translated text.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b="1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E-commerce Integration:</a:t>
            </a:r>
            <a:endParaRPr sz="1200" b="1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Simulate a Search &amp; Discovery scenario with both Indic and English queries.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Confirm Payment Confirmation with language preferences.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Display Post Order Updates in the user's preferred language.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dk2"/>
                </a:solidFill>
                <a:latin typeface="Times New Roman" panose="02020603050405020304" charset="0"/>
                <a:cs typeface="Times New Roman" panose="02020603050405020304" charset="0"/>
              </a:rPr>
              <a:t>Engage with the Customer Service chatbot, switching between languages</a:t>
            </a:r>
            <a:endParaRPr sz="1200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63195" y="958215"/>
            <a:ext cx="8194040" cy="36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Important Links:-</a:t>
            </a:r>
            <a:endParaRPr sz="18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en-IN" sz="18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</a:t>
            </a:r>
            <a:r>
              <a:rPr lang="en-GB" sz="1000">
                <a:solidFill>
                  <a:schemeClr val="dk2"/>
                </a:solidFill>
              </a:rPr>
              <a:t>change</a:t>
            </a:r>
            <a:r>
              <a:rPr lang="en-GB" sz="1000">
                <a:solidFill>
                  <a:schemeClr val="dk2"/>
                </a:solidFill>
              </a:rPr>
              <a:t>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/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>Arial Unicode MS</vt:lpstr>
      <vt:lpstr>Segoe UI Black</vt:lpstr>
      <vt:lpstr>Times New Roman</vt:lpstr>
      <vt:lpstr>Bodoni MT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gvija</cp:lastModifiedBy>
  <cp:revision>2</cp:revision>
  <dcterms:created xsi:type="dcterms:W3CDTF">2024-02-10T04:31:18Z</dcterms:created>
  <dcterms:modified xsi:type="dcterms:W3CDTF">2024-02-10T04:59:24Z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D58A917015ED4C5C8154197BF6FC330F_12</vt:lpwstr>
  </property>
  <property fmtid="{D5CDD505-2E9C-101B-9397-08002B2CF9AE}" pid="3" name="KSOProductBuildVer">
    <vt:lpwstr>1033-12.2.0.13292</vt:lpwstr>
  </property>
</Properties>
</file>