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9/29/2023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1211-3808-6416-A918-1CBDA0D251E1}"/>
              </a:ext>
            </a:extLst>
          </p:cNvPr>
          <p:cNvSpPr>
            <a:spLocks noGrp="1"/>
          </p:cNvSpPr>
          <p:nvPr>
            <p:ph type="ctrTitle"/>
          </p:nvPr>
        </p:nvSpPr>
        <p:spPr>
          <a:xfrm>
            <a:off x="1347891" y="355704"/>
            <a:ext cx="8825658" cy="3329581"/>
          </a:xfrm>
        </p:spPr>
        <p:txBody>
          <a:bodyPr/>
          <a:lstStyle/>
          <a:p>
            <a:pPr algn="ctr"/>
            <a:r>
              <a:rPr lang="en-US" sz="7500" b="1" dirty="0">
                <a:latin typeface="Times New Roman" panose="02020603050405020304" pitchFamily="18" charset="0"/>
                <a:cs typeface="Times New Roman" panose="02020603050405020304" pitchFamily="18" charset="0"/>
              </a:rPr>
              <a:t>ENVIRONMENTAL MONITORING</a:t>
            </a:r>
            <a:endParaRPr lang="en-IN" sz="7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1EB222-80C6-F48D-3216-D4D8D0C27051}"/>
              </a:ext>
            </a:extLst>
          </p:cNvPr>
          <p:cNvSpPr>
            <a:spLocks noGrp="1"/>
          </p:cNvSpPr>
          <p:nvPr>
            <p:ph type="subTitle" idx="1"/>
          </p:nvPr>
        </p:nvSpPr>
        <p:spPr>
          <a:xfrm>
            <a:off x="8937515" y="4736740"/>
            <a:ext cx="3701525" cy="1894008"/>
          </a:xfrm>
        </p:spPr>
        <p:txBody>
          <a:bodyPr>
            <a:normAutofit fontScale="92500" lnSpcReduction="20000"/>
          </a:bodyPr>
          <a:lstStyle/>
          <a:p>
            <a:r>
              <a:rPr lang="en-US" sz="2300" dirty="0">
                <a:latin typeface="Times New Roman" panose="02020603050405020304" pitchFamily="18" charset="0"/>
                <a:cs typeface="Times New Roman" panose="02020603050405020304" pitchFamily="18" charset="0"/>
              </a:rPr>
              <a:t>Team MEMBERS:</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ABISHEK S</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ARUNACHALAM S</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SIVARANJINI V</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VIMAL M</a:t>
            </a:r>
          </a:p>
          <a:p>
            <a:endParaRPr lang="en-IN" dirty="0"/>
          </a:p>
        </p:txBody>
      </p:sp>
    </p:spTree>
    <p:extLst>
      <p:ext uri="{BB962C8B-B14F-4D97-AF65-F5344CB8AC3E}">
        <p14:creationId xmlns:p14="http://schemas.microsoft.com/office/powerpoint/2010/main" val="248006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77EEA-35D2-938A-E3DC-50D1A5A42055}"/>
              </a:ext>
            </a:extLst>
          </p:cNvPr>
          <p:cNvSpPr>
            <a:spLocks noGrp="1"/>
          </p:cNvSpPr>
          <p:nvPr>
            <p:ph type="title"/>
          </p:nvPr>
        </p:nvSpPr>
        <p:spPr>
          <a:xfrm>
            <a:off x="645130" y="807281"/>
            <a:ext cx="9404723" cy="1400530"/>
          </a:xfrm>
        </p:spPr>
        <p:txBody>
          <a:bodyPr/>
          <a:lstStyle/>
          <a:p>
            <a:r>
              <a:rPr lang="en-US" dirty="0"/>
              <a:t>OBJECTIVES OF THE PROJECT</a:t>
            </a:r>
            <a:endParaRPr lang="en-IN" dirty="0"/>
          </a:p>
        </p:txBody>
      </p:sp>
      <p:sp>
        <p:nvSpPr>
          <p:cNvPr id="3" name="Content Placeholder 2">
            <a:extLst>
              <a:ext uri="{FF2B5EF4-FFF2-40B4-BE49-F238E27FC236}">
                <a16:creationId xmlns:a16="http://schemas.microsoft.com/office/drawing/2014/main" id="{C4B96262-A14D-32B1-11A9-36383D9FFD7F}"/>
              </a:ext>
            </a:extLst>
          </p:cNvPr>
          <p:cNvSpPr>
            <a:spLocks noGrp="1"/>
          </p:cNvSpPr>
          <p:nvPr>
            <p:ph idx="1"/>
          </p:nvPr>
        </p:nvSpPr>
        <p:spPr>
          <a:xfrm>
            <a:off x="1103312" y="2080910"/>
            <a:ext cx="8946541" cy="4195481"/>
          </a:xfrm>
        </p:spPr>
        <p:txBody>
          <a:bodyPr>
            <a:noAutofit/>
          </a:bodyPr>
          <a:lstStyle/>
          <a:p>
            <a:pPr>
              <a:lnSpc>
                <a:spcPct val="150000"/>
              </a:lnSpc>
              <a:buFont typeface="Wingdings" panose="05000000000000000000" pitchFamily="2" charset="2"/>
              <a:buChar char="v"/>
            </a:pPr>
            <a:r>
              <a:rPr lang="en-US" dirty="0"/>
              <a:t>"</a:t>
            </a:r>
            <a:r>
              <a:rPr lang="en-US" dirty="0">
                <a:latin typeface="Times New Roman" panose="02020603050405020304" pitchFamily="18" charset="0"/>
                <a:cs typeface="Times New Roman" panose="02020603050405020304" pitchFamily="18" charset="0"/>
              </a:rPr>
              <a:t>Our project, 'Smart Park: Elevating Outdoor Experiences with IoT Environmental Intelligence,' aims to deploy IoT sensors for real-time environmental monitoring in the park. We will enhance visitor experiences with personalized AI-driven recommendations and augmented reality content. Collecting visitor feedback will drive continuous improvement. Our commitment extends to environmental conservation, community engagement, sustainability, and data security. Innovation is a core focus for platform evolution."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60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2F3E-0C0D-65B7-AA68-707CAF7A3F69}"/>
              </a:ext>
            </a:extLst>
          </p:cNvPr>
          <p:cNvSpPr>
            <a:spLocks noGrp="1"/>
          </p:cNvSpPr>
          <p:nvPr>
            <p:ph type="title"/>
          </p:nvPr>
        </p:nvSpPr>
        <p:spPr>
          <a:xfrm>
            <a:off x="645130" y="652388"/>
            <a:ext cx="9404723" cy="1400530"/>
          </a:xfrm>
        </p:spPr>
        <p:txBody>
          <a:bodyPr/>
          <a:lstStyle/>
          <a:p>
            <a:r>
              <a:rPr lang="en-IN" dirty="0">
                <a:latin typeface="Times New Roman" panose="02020603050405020304" pitchFamily="18" charset="0"/>
                <a:cs typeface="Times New Roman" panose="02020603050405020304" pitchFamily="18" charset="0"/>
              </a:rPr>
              <a:t>Limitations of Existing Algorithms</a:t>
            </a:r>
          </a:p>
        </p:txBody>
      </p:sp>
      <p:sp>
        <p:nvSpPr>
          <p:cNvPr id="3" name="Content Placeholder 2">
            <a:extLst>
              <a:ext uri="{FF2B5EF4-FFF2-40B4-BE49-F238E27FC236}">
                <a16:creationId xmlns:a16="http://schemas.microsoft.com/office/drawing/2014/main" id="{324934E4-6134-EBA7-08B7-29106DF048A2}"/>
              </a:ext>
            </a:extLst>
          </p:cNvPr>
          <p:cNvSpPr>
            <a:spLocks noGrp="1"/>
          </p:cNvSpPr>
          <p:nvPr>
            <p:ph idx="1"/>
          </p:nvPr>
        </p:nvSpPr>
        <p:spPr>
          <a:xfrm>
            <a:off x="1103312" y="1791661"/>
            <a:ext cx="8946541" cy="4805082"/>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Computational Complexity: Some algorithms are computationally demanding and slow.</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Sensitivity: Algorithms can be sensitive to data quality and quantity.</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Overfitting and Underfitting: Machine learning algorithms may over-specialize or underperform.</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Interpretability: Complex algorithms may lack transparency and interpretability.</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Scalability: Some algorithms struggle with large datasets.</a:t>
            </a:r>
          </a:p>
          <a:p>
            <a:pPr>
              <a:lnSpc>
                <a:spcPct val="2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Bias and Fairness: Algorithms can perpetuate bias and unfair outcomes.</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buNone/>
            </a:pPr>
            <a:endParaRPr lang="en-US" sz="1500" dirty="0"/>
          </a:p>
          <a:p>
            <a:endParaRPr lang="en-US" sz="1500" dirty="0"/>
          </a:p>
          <a:p>
            <a:endParaRPr lang="en-US" sz="1500" dirty="0"/>
          </a:p>
          <a:p>
            <a:endParaRPr lang="en-US" sz="1500" dirty="0"/>
          </a:p>
          <a:p>
            <a:endParaRPr lang="en-US" sz="1500" dirty="0"/>
          </a:p>
          <a:p>
            <a:endParaRPr lang="en-IN" sz="1500" dirty="0"/>
          </a:p>
        </p:txBody>
      </p:sp>
    </p:spTree>
    <p:extLst>
      <p:ext uri="{BB962C8B-B14F-4D97-AF65-F5344CB8AC3E}">
        <p14:creationId xmlns:p14="http://schemas.microsoft.com/office/powerpoint/2010/main" val="380191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BACB4-7296-3D6B-2D11-39DFEE223E6D}"/>
              </a:ext>
            </a:extLst>
          </p:cNvPr>
          <p:cNvSpPr txBox="1"/>
          <p:nvPr/>
        </p:nvSpPr>
        <p:spPr>
          <a:xfrm>
            <a:off x="727788" y="270588"/>
            <a:ext cx="9395926" cy="752154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Adaptability: Many algorithms don't adapt well to changing data.</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Resource Requirements: Some algorithms need significant computational resources.</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Robustness Issues: Vulnerability to adversarial inputs or attacks.</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Ethical and Legal Concerns: Algorithms can raise privacy and discrimination concerns.</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Domain Specificity: Performance can vary across different domains.</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Cold Start Problem: Difficulty in handling new or limited data scenarios.</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Complex System Interactions: Understanding interactions between components can be challenging.</a:t>
            </a:r>
          </a:p>
          <a:p>
            <a:pPr marL="285750" indent="-28575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These limitations should be considered when selecting and designing algorithms for specific tasks.</a:t>
            </a:r>
          </a:p>
        </p:txBody>
      </p:sp>
    </p:spTree>
    <p:extLst>
      <p:ext uri="{BB962C8B-B14F-4D97-AF65-F5344CB8AC3E}">
        <p14:creationId xmlns:p14="http://schemas.microsoft.com/office/powerpoint/2010/main" val="63009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FFBF-3D5C-F3EB-D74B-836665CB353F}"/>
              </a:ext>
            </a:extLst>
          </p:cNvPr>
          <p:cNvSpPr>
            <a:spLocks noGrp="1"/>
          </p:cNvSpPr>
          <p:nvPr>
            <p:ph type="title"/>
          </p:nvPr>
        </p:nvSpPr>
        <p:spPr>
          <a:xfrm>
            <a:off x="645130" y="639330"/>
            <a:ext cx="9404723" cy="1198800"/>
          </a:xfrm>
        </p:spPr>
        <p:txBody>
          <a:bodyPr/>
          <a:lstStyle/>
          <a:p>
            <a:r>
              <a:rPr lang="en-US" dirty="0">
                <a:latin typeface="Times New Roman" panose="02020603050405020304" pitchFamily="18" charset="0"/>
                <a:cs typeface="Times New Roman" panose="02020603050405020304" pitchFamily="18" charset="0"/>
              </a:rPr>
              <a:t>Concept of proposed  method / Algorithm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AC8D52-4B06-A35C-E30B-C4907DA24661}"/>
              </a:ext>
            </a:extLst>
          </p:cNvPr>
          <p:cNvSpPr>
            <a:spLocks noGrp="1"/>
          </p:cNvSpPr>
          <p:nvPr>
            <p:ph idx="1"/>
          </p:nvPr>
        </p:nvSpPr>
        <p:spPr>
          <a:xfrm>
            <a:off x="1103312" y="1763486"/>
            <a:ext cx="8946541" cy="4739951"/>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"The proposed method, tentatively named [Method/Algorithm Name], addresses the critical problem of [Problem Statement]. Our primary objective is to [Objective], leveraging a novel approach inspired by [Inspiration]. At its core, the method relies on [Key Idea] and is comprised of several key components, including [Key Components]. Notably, [Proposed Method/Algorithm Name] offers distinct advantages such as [Advantages], though we acknowledge challenges related to [Challenges]. Its applicability spans across [Applications], making it a versatile solution. What sets our method apart is its [Innovation], which promises to advance the field. Looking ahead, we envision [Future Directions] for further refinement and expansion of this promising approach."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51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DF] Internet of things in Smart Environment: Concept, Applications,  Challenges, and Future Directions | Semantic Scholar">
            <a:extLst>
              <a:ext uri="{FF2B5EF4-FFF2-40B4-BE49-F238E27FC236}">
                <a16:creationId xmlns:a16="http://schemas.microsoft.com/office/drawing/2014/main" id="{6A07707E-668A-B982-79D0-418A28DA4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680" y="314840"/>
            <a:ext cx="6923088" cy="622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07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EE949D-C928-77C7-5FEC-76A6606D582E}"/>
              </a:ext>
            </a:extLst>
          </p:cNvPr>
          <p:cNvPicPr>
            <a:picLocks noChangeAspect="1"/>
          </p:cNvPicPr>
          <p:nvPr/>
        </p:nvPicPr>
        <p:blipFill>
          <a:blip r:embed="rId2"/>
          <a:stretch>
            <a:fillRect/>
          </a:stretch>
        </p:blipFill>
        <p:spPr>
          <a:xfrm>
            <a:off x="1974980" y="363894"/>
            <a:ext cx="7730412" cy="6149191"/>
          </a:xfrm>
          <a:prstGeom prst="rect">
            <a:avLst/>
          </a:prstGeom>
        </p:spPr>
      </p:pic>
    </p:spTree>
    <p:extLst>
      <p:ext uri="{BB962C8B-B14F-4D97-AF65-F5344CB8AC3E}">
        <p14:creationId xmlns:p14="http://schemas.microsoft.com/office/powerpoint/2010/main" val="2165100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9749-8825-553B-2D8B-77CE852AFD8A}"/>
              </a:ext>
            </a:extLst>
          </p:cNvPr>
          <p:cNvSpPr>
            <a:spLocks noGrp="1"/>
          </p:cNvSpPr>
          <p:nvPr>
            <p:ph type="title"/>
          </p:nvPr>
        </p:nvSpPr>
        <p:spPr>
          <a:xfrm>
            <a:off x="645130" y="652388"/>
            <a:ext cx="9404723" cy="1400530"/>
          </a:xfrm>
        </p:spPr>
        <p:txBody>
          <a:bodyPr/>
          <a:lstStyle/>
          <a:p>
            <a:r>
              <a:rPr lang="en-IN" dirty="0">
                <a:latin typeface="Times New Roman" panose="02020603050405020304" pitchFamily="18" charset="0"/>
                <a:cs typeface="Times New Roman" panose="02020603050405020304" pitchFamily="18" charset="0"/>
              </a:rPr>
              <a:t>DETAILS OF ALGORITHM</a:t>
            </a:r>
          </a:p>
        </p:txBody>
      </p:sp>
      <p:sp>
        <p:nvSpPr>
          <p:cNvPr id="3" name="Content Placeholder 2">
            <a:extLst>
              <a:ext uri="{FF2B5EF4-FFF2-40B4-BE49-F238E27FC236}">
                <a16:creationId xmlns:a16="http://schemas.microsoft.com/office/drawing/2014/main" id="{6AE86B08-A3A3-E4F2-1F91-E18D29FD0E0A}"/>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Integration Approach - Brief Summary:</a:t>
            </a:r>
          </a:p>
          <a:p>
            <a:pPr>
              <a:lnSpc>
                <a:spcPct val="150000"/>
              </a:lnSpc>
            </a:pPr>
            <a:r>
              <a:rPr lang="en-US" dirty="0">
                <a:latin typeface="Times New Roman" panose="02020603050405020304" pitchFamily="18" charset="0"/>
                <a:cs typeface="Times New Roman" panose="02020603050405020304" pitchFamily="18" charset="0"/>
              </a:rPr>
              <a:t>The integration approach involves IoT sensors collecting environmental data, which is transmitted to a central gateway and securely relayed to the web-based platform. Data processing includes validation, transformation, and real-time analysis. Users access the platform through secure authentication, and a notification system provides updates on environmental changes and planned activities, ensuring a user-friendly and data-secure ecosystem.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96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79A0-4F27-5B5E-DF23-7AE9895F4A96}"/>
              </a:ext>
            </a:extLst>
          </p:cNvPr>
          <p:cNvSpPr>
            <a:spLocks noGrp="1"/>
          </p:cNvSpPr>
          <p:nvPr>
            <p:ph type="title"/>
          </p:nvPr>
        </p:nvSpPr>
        <p:spPr>
          <a:xfrm>
            <a:off x="645130" y="652388"/>
            <a:ext cx="9404723" cy="140053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23C8A9C-551A-A2BC-ACD5-DEDF9C7A28ED}"/>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Our project, "Smart Park: Elevating Outdoor Experiences with IoT Environmental Intelligence," is poised to revolutionize the way visitors interact with public parks. Through real-time environmental monitoring, personalized activity planning, and an unwavering commitment to sustainability, we aim to create a seamless fusion of nature and technology. This endeavor promises not only to enhance visitor satisfaction but also to contribute to the preservation of our precious outdoor spaces. With innovation as our guiding principle, we're embarking on a journey toward a smarter, more enriching, and ecologically responsible future for park enthusiasts worldwide.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04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580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Gothic</vt:lpstr>
      <vt:lpstr>Times New Roman</vt:lpstr>
      <vt:lpstr>Wingdings</vt:lpstr>
      <vt:lpstr>Wingdings 3</vt:lpstr>
      <vt:lpstr>Ion</vt:lpstr>
      <vt:lpstr>ENVIRONMENTAL MONITORING</vt:lpstr>
      <vt:lpstr>OBJECTIVES OF THE PROJECT</vt:lpstr>
      <vt:lpstr>Limitations of Existing Algorithms</vt:lpstr>
      <vt:lpstr>PowerPoint Presentation</vt:lpstr>
      <vt:lpstr>Concept of proposed  method / Algorithm </vt:lpstr>
      <vt:lpstr>PowerPoint Presentation</vt:lpstr>
      <vt:lpstr>PowerPoint Presentation</vt:lpstr>
      <vt:lpstr>DETAILS OF ALGORITHM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sri balaji</dc:creator>
  <cp:lastModifiedBy>sri balaji</cp:lastModifiedBy>
  <cp:revision>8</cp:revision>
  <dcterms:created xsi:type="dcterms:W3CDTF">2023-09-29T09:44:42Z</dcterms:created>
  <dcterms:modified xsi:type="dcterms:W3CDTF">2023-09-29T10:40:24Z</dcterms:modified>
</cp:coreProperties>
</file>