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53F6-2B61-47A1-BF68-97C7C4EEB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6EEBD-2829-4940-AA57-3131A247B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5C4CC-6FE1-42BE-9AF1-288F867C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CCC7-1872-4D6D-AFC3-E866CAF6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1714-6B13-436C-B45E-33E2A79E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27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9F8-1D81-4ACF-B3A0-EFE1EB4A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4F91-BD4A-41A8-B27F-90400F9C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9BCD-F2A9-4CC8-9621-27BFFE0C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A01C-5769-4432-924E-55C798D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2F95-776C-4341-B713-3A5A5E11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07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16307-27D0-41F1-AC28-194FFBA83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1E5AF-9098-420A-AEFA-71ED5BB9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D2DD6-6B22-4175-901F-B857EE77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1B2B-F36D-43C8-9BE9-B7867F81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88F0-146E-4374-A90D-9967575F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D4AA-AA08-4178-B0EA-CB070E42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C4C3-55EE-4FF2-BCB3-62FD0F2B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99F1-7E26-4A83-B517-C2E5FBF0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08F0-535F-4EEC-98F6-B8FDC7B5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0D2D-98C0-4ED8-8126-197F71AE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3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D86E-6BF2-42B2-9CC6-5FB8ADB3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C5FF-A37B-4F5F-8495-EC51B9E6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A4EF0-1EEE-4B62-86AC-9C084009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D5A19-502F-4C37-B35E-72C0B828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21B0-CBEA-44EE-9688-563D27A4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7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1BE1-AB97-4CAD-9F88-5C1EA201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9283-15BF-4C90-BCEB-8C2907376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70288-26A8-4107-9670-7ED20EC42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B1420-E34A-4D9E-82B3-B52E98BA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1F4BC-A59E-4DBC-8A23-95E8827C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7A9DF-3617-4CE6-BA79-1FC81F63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9897-36DF-4B1B-A664-2C32C388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A621-74FF-4A8F-89D2-303E3F4DE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781A8-CC1A-48D7-BE0B-C8F1E0484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CA4A3-950C-4DF7-BACA-BB8817AA1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C066F-E2D0-47EF-818E-DB1A6636F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6479F-3D6A-4A64-ACBF-04F829C4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8127A-E675-480D-9B8D-21D421DD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1F872-AC79-4DDA-AC6A-E9D4F57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0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8833-4B4E-4C0D-971D-4750C00C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FB538-861B-4FC1-B38E-D6A41B17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E528E-D354-4A1A-B7CA-32B6370A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3D936-BD7B-479E-AE4D-D159458E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0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0F8FF-2E8F-4FF1-AD77-643A0D49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260FF-42A7-4E40-855D-2A4720B5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14F04-B6C7-41CF-84DB-8654D6AE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0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A854-EC53-42B7-AD12-7BD319E96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E77F-8740-4E1D-8B43-6865FF6E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4D630-8B31-498E-890B-413C20A3E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158F1-787B-4FB5-983D-C55302D4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1E305-49EB-42BF-834A-B7395E58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37B4-276B-4064-AFB8-59471B8F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5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09E8-BE2A-42F1-B747-655502780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CC729-F693-456F-8F61-9BFBEB5D7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3A8B-0A46-4D4A-83FD-05E257427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4B63-F17E-44F9-8FB8-1880B7C4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14DF-50FE-4F26-A64D-7DA75A1B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A56B3-73B9-435C-A8C1-0F94D408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BB0DD-C44E-4055-9173-730D4E0F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89CB9-39AC-41B4-8B64-934BD651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94DF2-5D6E-4E60-B45A-9FB0D7A07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3DD8-365A-42AC-8E61-3F65CE789C53}" type="datetimeFigureOut">
              <a:rPr lang="en-IN" smtClean="0"/>
              <a:t>24-11-2022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6B68-0CFE-49A9-8827-4E01392E6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69012-9B60-43A0-A9B2-883520E91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E1B9-FD79-4401-9A59-3DE18BCE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0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AAF61-59B5-4D10-AC4E-D85B14A8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3269511"/>
            <a:ext cx="3312734" cy="339454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500" b="1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Interface</a:t>
            </a:r>
          </a:p>
          <a:p>
            <a:pPr algn="ctr"/>
            <a:endParaRPr lang="en-US" sz="32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algn="ctr"/>
            <a:r>
              <a:rPr lang="en-US" sz="32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S.Sivaranjani</a:t>
            </a:r>
            <a:endParaRPr lang="en-US" sz="3200" kern="12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CA753-F2D4-4299-866A-F71F3F16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390" y="1394184"/>
            <a:ext cx="10105220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JAVA - MINI PROJECT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EE02B-9F9B-40A0-BB0D-85B12949C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16" y="340986"/>
            <a:ext cx="10984967" cy="61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A0A61-2F78-4926-8C55-99E9D09C8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1" y="352649"/>
            <a:ext cx="10943478" cy="61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1BA38-150A-4143-8C66-6FB8CE8A1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59" y="357314"/>
            <a:ext cx="10926881" cy="61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5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9BDB-E3D0-44F6-8778-039D1043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70C4-D826-4119-AC46-A0419823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on “ ATM Interface ” has been developed as the best flexible and efficient project within the available resources and the time.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implemented by only using the core java part.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27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3E144-2B2B-47D4-93A6-14A9CAF9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6A3642-91F8-415A-BD73-9DD6CE71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Class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operation Implements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operation Interface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Class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8511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9E43-07FA-4052-9DFE-BB6598D2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CC35-5A4F-4B20-8DDA-B921715A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 Automated Teller Machine is a self service banking machine attached to a host computer through a telephone network.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Services available through an ATM includes,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Available Balance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 Amount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Amount</a:t>
            </a:r>
          </a:p>
          <a:p>
            <a:pPr marL="1371600" lvl="2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Mini Statement</a:t>
            </a:r>
          </a:p>
        </p:txBody>
      </p:sp>
    </p:spTree>
    <p:extLst>
      <p:ext uri="{BB962C8B-B14F-4D97-AF65-F5344CB8AC3E}">
        <p14:creationId xmlns:p14="http://schemas.microsoft.com/office/powerpoint/2010/main" val="17315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33CD-C8CD-4D2D-A424-E793BF3E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Class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B86-4B38-49F5-B309-0DDBB7E2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main class it contains the account number and the pin number ,Then it deals with multiple choice according to the user needs.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the pin number is set by the user and it will check with that user account . If both are true it goes on further steps accordingly.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give the choice like View Account balance, withdraw amount, deposit amount and view mini statement.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60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D57B-D752-422E-8B9A-33F1E0D43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Class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329B-7F82-4C50-8C1D-1AB858A9F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ATM class we have declared the variable for balance , deposit amount and withdraw amount.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we have created the  getter and setter method for those fields.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6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2FCB-15E4-4A50-A0F6-E674A1FC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Operation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1995-58D1-4040-9212-926F0508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5735" cy="46672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8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8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 all the 4 methods to evaluate like view balance, withdraw amount , deposit amount and view mini statement.</a:t>
            </a:r>
          </a:p>
          <a:p>
            <a:pPr marL="0" indent="0" algn="just">
              <a:buNone/>
            </a:pPr>
            <a:endParaRPr lang="en-US" sz="8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8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 implements the condition of the operation to execute the statement.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 calculates the money transfer which are all happened in our account.</a:t>
            </a:r>
          </a:p>
          <a:p>
            <a:pPr marL="0" indent="0">
              <a:buNone/>
            </a:pPr>
            <a:r>
              <a:rPr lang="en-US" sz="4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43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E0B88-17D5-42FF-B24F-8B758DB0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9" y="368559"/>
            <a:ext cx="10886881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F98C07-D50B-4BCA-8939-93BDC79C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7" y="364313"/>
            <a:ext cx="10901985" cy="61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0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00771-E8E1-4ABC-8BBC-75413268F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3" y="360077"/>
            <a:ext cx="10917053" cy="61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CORE JAVA - MINI PROJECT</vt:lpstr>
      <vt:lpstr>CONTENTS</vt:lpstr>
      <vt:lpstr>Introduction</vt:lpstr>
      <vt:lpstr>Main Class</vt:lpstr>
      <vt:lpstr>ATM Class</vt:lpstr>
      <vt:lpstr>Atm Operation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- MINI PROJECT</dc:title>
  <dc:creator>Siva Vicky</dc:creator>
  <cp:lastModifiedBy>Siva Vicky</cp:lastModifiedBy>
  <cp:revision>8</cp:revision>
  <dcterms:created xsi:type="dcterms:W3CDTF">2022-11-13T07:32:01Z</dcterms:created>
  <dcterms:modified xsi:type="dcterms:W3CDTF">2022-11-24T14:28:50Z</dcterms:modified>
</cp:coreProperties>
</file>