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agarajsuresh\Downloads\employe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NAGARAJ 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312206158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Presentation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Sitka Display</vt:lpstr>
      <vt:lpstr>Sitka Small</vt:lpstr>
      <vt:lpstr>Tw Cen MT</vt:lpstr>
      <vt:lpstr>Trebuchet MS</vt:lpstr>
      <vt:lpstr>Stencil</vt:lpstr>
      <vt:lpstr>Tempus Sans ITC</vt:lpstr>
      <vt:lpstr>Sylfaen</vt:lpstr>
      <vt:lpstr>Tahoma</vt:lpstr>
      <vt:lpstr>Sitka Text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nagarajsuresh</cp:lastModifiedBy>
  <cp:revision>15</cp:revision>
  <dcterms:created xsi:type="dcterms:W3CDTF">2024-03-29T15:07:00Z</dcterms:created>
  <dcterms:modified xsi:type="dcterms:W3CDTF">2024-09-09T08:28:31Z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