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:SIVARANJANI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:312214495/CE2CB63BD2004AEBE584E01E733E474A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75</cp:revision>
  <dcterms:created xsi:type="dcterms:W3CDTF">2024-03-29T15:07:22Z</dcterms:created>
  <dcterms:modified xsi:type="dcterms:W3CDTF">2024-08-31T12:13:08Z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