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_166113490708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CA6171-6DAC-4C72-A60A-AA8FA3C240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1CDBD3-2444-4CA5-A773-5A6D898960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10/19/2022 2:31:46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map-income" id="2" name="slide2">
            <a:extLst>
              <a:ext uri="{FF2B5EF4-FFF2-40B4-BE49-F238E27FC236}">
                <a16:creationId xmlns:a16="http://schemas.microsoft.com/office/drawing/2014/main" id="{9EECA2CA-43EE-4B6F-B18B-AE3FBFC90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201"/>
            <a:ext cx="12192000" cy="63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3" name="slide3">
            <a:extLst>
              <a:ext uri="{FF2B5EF4-FFF2-40B4-BE49-F238E27FC236}">
                <a16:creationId xmlns:a16="http://schemas.microsoft.com/office/drawing/2014/main" id="{2E3A544C-AE3F-4608-AD3E-7DF92CED6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0" y="0"/>
            <a:ext cx="1173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wth indicator" id="4" name="slide4">
            <a:extLst>
              <a:ext uri="{FF2B5EF4-FFF2-40B4-BE49-F238E27FC236}">
                <a16:creationId xmlns:a16="http://schemas.microsoft.com/office/drawing/2014/main" id="{76359C2E-3C74-4DF6-BAD5-6C71DB30A0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389"/>
            <a:ext cx="12192000" cy="624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Line" id="5" name="slide5">
            <a:extLst>
              <a:ext uri="{FF2B5EF4-FFF2-40B4-BE49-F238E27FC236}">
                <a16:creationId xmlns:a16="http://schemas.microsoft.com/office/drawing/2014/main" id="{A44FDB5B-507D-4540-9FD6-2BB0C2760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90"/>
            <a:ext cx="12192000" cy="63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2BF89366-3F5D-4FE5-824B-09C77A5A18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684"/>
            <a:ext cx="12192000" cy="59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2022-10-19T02:31:48Z</dcterms:created>
  <dcterms:modified xsi:type="dcterms:W3CDTF">2022-10-19T02:31:48Z</dcterms:modified>
</cp:coreProperties>
</file>