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embeddedFontLst>
    <p:embeddedFont>
      <p:font typeface="Constanti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FMksl+PYSnILK/Kzmfd5WUy59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CD5C64-46D3-420C-9C5D-6CC0118E94F2}">
  <a:tblStyle styleId="{58CD5C64-46D3-420C-9C5D-6CC0118E94F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18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nstantia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30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30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30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3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3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2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2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2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" name="Google Shape;30;p1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606552" y="1283732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/>
              <a:t>Gender Voice Recognition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483825" y="3790411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IN"/>
              <a:t>ML-2 Project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4. Are there other outliers in data?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2003"/>
            <a:ext cx="9144000" cy="31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228599" y="4985921"/>
            <a:ext cx="86868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Observations: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Outliers are high in "kurt" columns while "dfrange" have moderate outliers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410967" y="1058619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Is the class balanced?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422097" y="5447586"/>
            <a:ext cx="86868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Observations: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class is well balanced with equal number of male and female classes.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94711"/>
            <a:ext cx="59245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Transformation …</a:t>
            </a:r>
            <a:endParaRPr/>
          </a:p>
        </p:txBody>
      </p:sp>
      <p:sp>
        <p:nvSpPr>
          <p:cNvPr id="190" name="Google Shape;190;p12"/>
          <p:cNvSpPr txBox="1"/>
          <p:nvPr/>
        </p:nvSpPr>
        <p:spPr>
          <a:xfrm>
            <a:off x="304800" y="1058619"/>
            <a:ext cx="82440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Is there a change in the skewness after it is log transformed?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3221"/>
            <a:ext cx="9144000" cy="487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Transformation …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304800" y="1324667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6. Is there a change in the skewness after it is log transformed? </a:t>
            </a:r>
            <a:endParaRPr sz="3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457200" y="2667000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"modindx" is more or less normally distributed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Skewness is slightly better for "minfun", "mindom" and "kurt".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There is no change to "maxfun".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Algorithms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304800" y="1143000"/>
            <a:ext cx="811230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7. What algos / models are we going to use for predictions?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480745" y="2362200"/>
            <a:ext cx="811230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will be using the following models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Logistic Regression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SVC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KNN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Gaussian Naive Bayes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Algorithms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304800" y="1058619"/>
            <a:ext cx="81123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8. As for the KNN model, what is the optimum value of ‘K’ that provides the best accuracy score?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1875"/>
            <a:ext cx="9144000" cy="367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/>
        </p:nvSpPr>
        <p:spPr>
          <a:xfrm flipH="1">
            <a:off x="350519" y="5913139"/>
            <a:ext cx="8488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Best accuracy is reached when the K value is 3.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Algorithms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304800" y="1143000"/>
            <a:ext cx="811230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9. What is the accuracy score and prediction rate of each models?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220" name="Google Shape;220;p16"/>
          <p:cNvGraphicFramePr/>
          <p:nvPr/>
        </p:nvGraphicFramePr>
        <p:xfrm>
          <a:off x="458912" y="2399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{58CD5C64-46D3-420C-9C5D-6CC0118E94F2}</a:tableStyleId>
              </a:tblPr>
              <a:tblGrid>
                <a:gridCol w="2436700"/>
                <a:gridCol w="2286000"/>
                <a:gridCol w="1562525"/>
                <a:gridCol w="20950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Accuracy Score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# Correct Predictions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# Incorrect Predictions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SVC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0.9794952681388013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Logistic Regression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0.9794952681388013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0.9747634069400631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Gaussian Naïve Bayes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0.9242902208201893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586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304800" y="1143000"/>
            <a:ext cx="811230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10. What conclusion do we arrive on the models?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480745" y="2362200"/>
            <a:ext cx="811230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SVC and Logistic Regression gives exactly the same accuracy scores, predictions and with the same wall time.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Hence in this case, can choose Logistic Regression over SVC for its explainability.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1200"/>
              </a:spcBef>
              <a:spcAft>
                <a:spcPts val="0"/>
              </a:spcAft>
              <a:buSzPts val="2470"/>
              <a:buNone/>
            </a:pPr>
            <a:r>
              <a:rPr lang="en-IN"/>
              <a:t>               </a:t>
            </a:r>
            <a:r>
              <a:rPr b="1" lang="en-IN" sz="6000"/>
              <a:t>Thank You!!!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Objective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935480"/>
            <a:ext cx="8458200" cy="179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IN" sz="2800"/>
              <a:t>Predict the pattern of voice whether male or female.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IN" sz="2800"/>
              <a:t>Use best classification algorithm for prediction.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704088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Sample Data …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600200"/>
            <a:ext cx="8610600" cy="289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719918"/>
            <a:ext cx="4171950" cy="190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381000" y="533400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457200" y="1371600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 Does the dataset have missing values?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029200" y="3048000"/>
            <a:ext cx="411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There are no missing values in the dataset.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124200"/>
            <a:ext cx="3683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057400"/>
            <a:ext cx="4267200" cy="466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396412" y="1109990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Is there correlation in data?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633210"/>
            <a:ext cx="8915400" cy="449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Is there correlation in data?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02792"/>
            <a:ext cx="8991600" cy="5386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381000" y="1058619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Observations on Correlation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609600" y="1793769"/>
            <a:ext cx="7848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**Observation:** As we could see from the above scatter plots, there is a high correlation among the below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 dfrange and maxdom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centroid and meanfreq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meanfreq and median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4. meanfreq and Q25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5. kurt and skew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Hence let us remove the columns maxdom, meanfreq, median, Q25 and skew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Is the data skewed?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" y="1506216"/>
            <a:ext cx="9144000" cy="527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22097" y="31490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Let us perform EDA …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304800" y="948749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Is the data skewed?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422097" y="1508046"/>
            <a:ext cx="811230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Observations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Below fields are right skewed: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minfun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Mindom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Modindx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Kurt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Below are left skewed: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maxfun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2020-04-25T16:37:17Z</dcterms:created>
  <dc:creator>Subramaniam Sriram</dc:creator>
</cp:coreProperties>
</file>