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39109C4-113B-4383-91D9-4AAF7C76FD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0B397F4-F1CF-4805-8968-B99A31C424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1" y="2362200"/>
            <a:ext cx="3322320" cy="2048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Title:</a:t>
            </a:r>
            <a:r>
              <a:rPr lang="en-US" dirty="0"/>
              <a:t> To-Do List App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1" y="3886200"/>
            <a:ext cx="3394968" cy="179550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Subtitle: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Simple Task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Management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Presented by: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Ratnam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4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To-Do List App is a simple and interactive web application.</a:t>
            </a:r>
          </a:p>
          <a:p>
            <a:r>
              <a:rPr lang="en-US" dirty="0"/>
              <a:t>It helps users manage tasks by adding, completing, and deleting them.</a:t>
            </a:r>
          </a:p>
          <a:p>
            <a:r>
              <a:rPr lang="en-US" dirty="0"/>
              <a:t>Built using HTML, CSS, and JavaScript.</a:t>
            </a:r>
          </a:p>
          <a:p>
            <a:r>
              <a:rPr lang="en-US" dirty="0"/>
              <a:t>Focused on user-friendly design and basic productivity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8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 Input:</a:t>
            </a:r>
            <a:r>
              <a:rPr lang="en-US" dirty="0"/>
              <a:t> User enters a task in a text field.</a:t>
            </a:r>
          </a:p>
          <a:p>
            <a:r>
              <a:rPr lang="en-US" b="1" dirty="0"/>
              <a:t>Add Button:</a:t>
            </a:r>
            <a:r>
              <a:rPr lang="en-US" dirty="0"/>
              <a:t> Adds the task to the task list.</a:t>
            </a:r>
          </a:p>
          <a:p>
            <a:r>
              <a:rPr lang="en-US" b="1" dirty="0"/>
              <a:t>Task List:</a:t>
            </a:r>
            <a:r>
              <a:rPr lang="en-US" dirty="0"/>
              <a:t> Displays each task with a checkbox and delete button.</a:t>
            </a:r>
          </a:p>
          <a:p>
            <a:r>
              <a:rPr lang="en-US" b="1" dirty="0"/>
              <a:t>Checkbox:</a:t>
            </a:r>
            <a:r>
              <a:rPr lang="en-US" dirty="0"/>
              <a:t> Marks the task as complete (often styled with a strikethrough).</a:t>
            </a:r>
          </a:p>
          <a:p>
            <a:r>
              <a:rPr lang="en-US" b="1" dirty="0"/>
              <a:t>Delete Button:</a:t>
            </a:r>
            <a:r>
              <a:rPr lang="en-US" dirty="0"/>
              <a:t> Removes a task from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4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task tracking.</a:t>
            </a:r>
          </a:p>
          <a:p>
            <a:r>
              <a:rPr lang="en-US" dirty="0"/>
              <a:t>Daily activity planning.</a:t>
            </a:r>
          </a:p>
          <a:p>
            <a:r>
              <a:rPr lang="en-US" dirty="0"/>
              <a:t>Basic project to understand frontend development.</a:t>
            </a:r>
          </a:p>
          <a:p>
            <a:r>
              <a:rPr lang="en-US" dirty="0"/>
              <a:t>Can be extended to collaborative task management.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4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b="1" dirty="0"/>
              <a:t>Advantages:</a:t>
            </a:r>
            <a:endParaRPr lang="en-US" dirty="0"/>
          </a:p>
          <a:p>
            <a:r>
              <a:rPr lang="en-US" dirty="0"/>
              <a:t>Simple and intuitive interface.</a:t>
            </a:r>
          </a:p>
          <a:p>
            <a:r>
              <a:rPr lang="en-US" dirty="0"/>
              <a:t>Easy to implement and customize.</a:t>
            </a:r>
          </a:p>
          <a:p>
            <a:r>
              <a:rPr lang="en-US" dirty="0"/>
              <a:t>Enhances productivity.</a:t>
            </a:r>
          </a:p>
          <a:p>
            <a:pPr marL="68580" indent="0">
              <a:buNone/>
            </a:pPr>
            <a:r>
              <a:rPr lang="en-US" b="1" dirty="0"/>
              <a:t>Disadvantages:</a:t>
            </a:r>
            <a:endParaRPr lang="en-US" dirty="0"/>
          </a:p>
          <a:p>
            <a:r>
              <a:rPr lang="en-US" dirty="0"/>
              <a:t>No backend/database (data lost on refresh).</a:t>
            </a:r>
          </a:p>
          <a:p>
            <a:r>
              <a:rPr lang="en-US" dirty="0"/>
              <a:t>Limited to individual use.</a:t>
            </a:r>
          </a:p>
          <a:p>
            <a:r>
              <a:rPr lang="en-US" dirty="0"/>
              <a:t>Not mobile-responsive by default (can be fixed with media queries).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3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28" y="2324100"/>
            <a:ext cx="6240156" cy="3508375"/>
          </a:xfrm>
        </p:spPr>
      </p:pic>
    </p:spTree>
    <p:extLst>
      <p:ext uri="{BB962C8B-B14F-4D97-AF65-F5344CB8AC3E}">
        <p14:creationId xmlns:p14="http://schemas.microsoft.com/office/powerpoint/2010/main" val="44123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local storage or database support.</a:t>
            </a:r>
          </a:p>
          <a:p>
            <a:r>
              <a:rPr lang="en-US" dirty="0"/>
              <a:t>Implement user login and profile.</a:t>
            </a:r>
          </a:p>
          <a:p>
            <a:r>
              <a:rPr lang="en-US" dirty="0"/>
              <a:t>Enable drag-and-drop reordering of tasks.</a:t>
            </a:r>
          </a:p>
          <a:p>
            <a:r>
              <a:rPr lang="en-US" dirty="0"/>
              <a:t>Add notifications/reminders for deadlines.</a:t>
            </a:r>
          </a:p>
          <a:p>
            <a:r>
              <a:rPr lang="en-US" dirty="0"/>
              <a:t>Make it mobile-responsive.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8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</TotalTime>
  <Words>220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      Title: To-Do List App </vt:lpstr>
      <vt:lpstr>Introduction</vt:lpstr>
      <vt:lpstr>Working</vt:lpstr>
      <vt:lpstr>Uses</vt:lpstr>
      <vt:lpstr>Advantages &amp; Disadvantages</vt:lpstr>
      <vt:lpstr>Screenshots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To-Do List App</dc:title>
  <dc:creator>VEERAVALLI GANESH</dc:creator>
  <cp:lastModifiedBy>VEERAVALLI GANESH</cp:lastModifiedBy>
  <cp:revision>2</cp:revision>
  <dcterms:created xsi:type="dcterms:W3CDTF">2025-06-24T04:18:13Z</dcterms:created>
  <dcterms:modified xsi:type="dcterms:W3CDTF">2025-06-24T04:33:57Z</dcterms:modified>
</cp:coreProperties>
</file>