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1" r:id="rId8"/>
    <p:sldId id="26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2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5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7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7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5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2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4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3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046D7-B2D2-6AD4-F0C7-244FA517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498762"/>
            <a:ext cx="10945090" cy="7481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Application website for e banking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4EAC8-2A9E-B574-52B4-9B19AC1E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3" y="1384917"/>
            <a:ext cx="9791792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CFBA5DDE-2901-195A-97BA-1E8CC13F87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715927"/>
            <a:ext cx="10235608" cy="52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F196-D38B-BF0C-684D-315FA110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95" y="-89693"/>
            <a:ext cx="9905998" cy="197228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AIM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:-</a:t>
            </a:r>
            <a:br>
              <a:rPr lang="en-US" dirty="0"/>
            </a:br>
            <a:r>
              <a:rPr lang="en-US" dirty="0"/>
              <a:t>       TO ANALYSE e-commerce application for E-Banking</a:t>
            </a:r>
          </a:p>
        </p:txBody>
      </p:sp>
    </p:spTree>
    <p:extLst>
      <p:ext uri="{BB962C8B-B14F-4D97-AF65-F5344CB8AC3E}">
        <p14:creationId xmlns:p14="http://schemas.microsoft.com/office/powerpoint/2010/main" val="262475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5930-AC8C-9059-1926-E6911BA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Requirements 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B277-D057-9453-B9DE-3FDE4363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9175"/>
            <a:ext cx="9905998" cy="4312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MODULE</a:t>
            </a:r>
          </a:p>
          <a:p>
            <a:pPr marL="0" indent="0">
              <a:buNone/>
            </a:pPr>
            <a:r>
              <a:rPr lang="en-US" dirty="0"/>
              <a:t>2.USER NAME (E –MAIL)</a:t>
            </a:r>
          </a:p>
          <a:p>
            <a:pPr marL="0" indent="0">
              <a:buNone/>
            </a:pPr>
            <a:r>
              <a:rPr lang="en-US" dirty="0"/>
              <a:t>3.PASSWORD</a:t>
            </a:r>
          </a:p>
          <a:p>
            <a:pPr marL="0" indent="0">
              <a:buNone/>
            </a:pPr>
            <a:r>
              <a:rPr lang="en-US" dirty="0"/>
              <a:t>4.WEBSITE(www.amazon.in)</a:t>
            </a:r>
          </a:p>
        </p:txBody>
      </p:sp>
    </p:spTree>
    <p:extLst>
      <p:ext uri="{BB962C8B-B14F-4D97-AF65-F5344CB8AC3E}">
        <p14:creationId xmlns:p14="http://schemas.microsoft.com/office/powerpoint/2010/main" val="41482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C63D-51C0-0C33-0E20-CFA9407D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login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E0D867-EA7D-4977-8362-362FF5E35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694" y="2557463"/>
            <a:ext cx="2984612" cy="3317875"/>
          </a:xfrm>
        </p:spPr>
      </p:pic>
    </p:spTree>
    <p:extLst>
      <p:ext uri="{BB962C8B-B14F-4D97-AF65-F5344CB8AC3E}">
        <p14:creationId xmlns:p14="http://schemas.microsoft.com/office/powerpoint/2010/main" val="401800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8914-7217-A418-46A5-CAD5518A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6583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Searching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CB6C5-607C-4BF5-B3FE-45191FBFB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67" y="2547891"/>
            <a:ext cx="8273988" cy="3673010"/>
          </a:xfrm>
        </p:spPr>
      </p:pic>
    </p:spTree>
    <p:extLst>
      <p:ext uri="{BB962C8B-B14F-4D97-AF65-F5344CB8AC3E}">
        <p14:creationId xmlns:p14="http://schemas.microsoft.com/office/powerpoint/2010/main" val="21326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36AD-D519-13A5-7A79-1131D0E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POSITIVE TEST SCENARIO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B5CE-D601-3BDE-6175-44D6EFD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0894"/>
            <a:ext cx="9905999" cy="42403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Admin login with valid and Invalid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admin login without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all admin home 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admin change password with valid and invalid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admin change password without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admin change password with existing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admin logout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054-BA65-7F68-950F-335E35D5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Negative test scenario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5923-4139-97C5-BA7E-0B276E73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4329"/>
            <a:ext cx="9905998" cy="4096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1.Enter incorrect user name and password(Authorization should be failed)</a:t>
            </a:r>
          </a:p>
          <a:p>
            <a:pPr marL="0" indent="0">
              <a:buNone/>
            </a:pPr>
            <a:r>
              <a:rPr lang="en-US" dirty="0"/>
              <a:t>2.Check A/C balance for sufficient to transfer(if A/C balance&lt;1000) transfer is not allowed.</a:t>
            </a:r>
          </a:p>
          <a:p>
            <a:pPr marL="0" indent="0">
              <a:buNone/>
            </a:pPr>
            <a:r>
              <a:rPr lang="en-US" dirty="0"/>
              <a:t>3.Enter the wrong authorization code for transfer. </a:t>
            </a:r>
          </a:p>
          <a:p>
            <a:pPr marL="0" indent="0">
              <a:buNone/>
            </a:pPr>
            <a:r>
              <a:rPr lang="en-US" dirty="0"/>
              <a:t>4.Enter the A/C number, Branch name to transfer. (wrong details, transfer not           enabled).</a:t>
            </a:r>
          </a:p>
          <a:p>
            <a:pPr marL="0" indent="0">
              <a:buNone/>
            </a:pPr>
            <a:r>
              <a:rPr lang="en-US" dirty="0"/>
              <a:t>5.Transfer amount &gt; max limit, transferring the amount denied.</a:t>
            </a:r>
          </a:p>
        </p:txBody>
      </p:sp>
    </p:spTree>
    <p:extLst>
      <p:ext uri="{BB962C8B-B14F-4D97-AF65-F5344CB8AC3E}">
        <p14:creationId xmlns:p14="http://schemas.microsoft.com/office/powerpoint/2010/main" val="125164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49C1-CF8C-D1BD-2E6D-D9F433BD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68" y="0"/>
            <a:ext cx="9905998" cy="578224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549F6-7BF0-3082-8924-4D10C282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942028"/>
              </p:ext>
            </p:extLst>
          </p:nvPr>
        </p:nvGraphicFramePr>
        <p:xfrm>
          <a:off x="922020" y="716280"/>
          <a:ext cx="1046226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889">
                  <a:extLst>
                    <a:ext uri="{9D8B030D-6E8A-4147-A177-3AD203B41FA5}">
                      <a16:colId xmlns:a16="http://schemas.microsoft.com/office/drawing/2014/main" val="3475589559"/>
                    </a:ext>
                  </a:extLst>
                </a:gridCol>
                <a:gridCol w="4933371">
                  <a:extLst>
                    <a:ext uri="{9D8B030D-6E8A-4147-A177-3AD203B41FA5}">
                      <a16:colId xmlns:a16="http://schemas.microsoft.com/office/drawing/2014/main" val="1006122318"/>
                    </a:ext>
                  </a:extLst>
                </a:gridCol>
              </a:tblGrid>
              <a:tr h="545286"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790"/>
                  </a:ext>
                </a:extLst>
              </a:tr>
              <a:tr h="54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Admin login with valid and Invalid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1222"/>
                  </a:ext>
                </a:extLst>
              </a:tr>
              <a:tr h="285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Enter incorrect user name and password(Authorization should be failed).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5321"/>
                  </a:ext>
                </a:extLst>
              </a:tr>
              <a:tr h="623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Check A/C balance for sufficient to transfer(if A/C balance&lt;1000) transfer is not allowed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94254"/>
                  </a:ext>
                </a:extLst>
              </a:tr>
              <a:tr h="44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admin login without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31119"/>
                  </a:ext>
                </a:extLst>
              </a:tr>
              <a:tr h="44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all admin home links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4441"/>
                  </a:ext>
                </a:extLst>
              </a:tr>
              <a:tr h="285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Enter the wrong authorization code for transfer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315"/>
                  </a:ext>
                </a:extLst>
              </a:tr>
              <a:tr h="44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admin change password with valid and invalid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98877"/>
                  </a:ext>
                </a:extLst>
              </a:tr>
              <a:tr h="44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admin change password without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61636"/>
                  </a:ext>
                </a:extLst>
              </a:tr>
              <a:tr h="44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Enter the A/C number, Branch name to transfer. (wrong details, transfer not           enabled).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3629"/>
                  </a:ext>
                </a:extLst>
              </a:tr>
              <a:tr h="285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Transfer amount &gt; max limit, transferring the amount denied.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1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518" y="1993993"/>
            <a:ext cx="9905999" cy="3541714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 </a:t>
            </a:r>
            <a:r>
              <a:rPr lang="en-IN" dirty="0"/>
              <a:t>h</a:t>
            </a:r>
            <a:r>
              <a:rPr lang="en-US" dirty="0"/>
              <a:t>ave navigate t</a:t>
            </a:r>
            <a:r>
              <a:rPr lang="en-IN" dirty="0"/>
              <a:t>h</a:t>
            </a:r>
            <a:r>
              <a:rPr lang="en-US" dirty="0"/>
              <a:t>e E-banking web application and find out t</a:t>
            </a:r>
            <a:r>
              <a:rPr lang="en-IN" dirty="0"/>
              <a:t>h</a:t>
            </a:r>
            <a:r>
              <a:rPr lang="en-US" dirty="0"/>
              <a:t>e positive  / pass and negative / fail test cases. T</a:t>
            </a:r>
            <a:r>
              <a:rPr lang="en-IN" dirty="0"/>
              <a:t>h</a:t>
            </a:r>
            <a:r>
              <a:rPr lang="en-US" dirty="0"/>
              <a:t>is is  to improve t</a:t>
            </a:r>
            <a:r>
              <a:rPr lang="en-IN" dirty="0"/>
              <a:t>h</a:t>
            </a:r>
            <a:r>
              <a:rPr lang="en-US" dirty="0"/>
              <a:t>e application performance in better manner.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595</TotalTime>
  <Words>366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Application website for e banking</vt:lpstr>
      <vt:lpstr>         AIM :-        TO ANALYSE e-commerce application for E-Banking</vt:lpstr>
      <vt:lpstr>  Requirements  </vt:lpstr>
      <vt:lpstr>Amazon login page</vt:lpstr>
      <vt:lpstr>   Searching page</vt:lpstr>
      <vt:lpstr>  POSITIVE TEST SCENARIO </vt:lpstr>
      <vt:lpstr>  Negative test scenario </vt:lpstr>
      <vt:lpstr>TEST CASES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website for amaz0n,flipkart,e bay</dc:title>
  <dc:creator>Shailu N</dc:creator>
  <cp:lastModifiedBy>msreddyreddy388@outlook.com</cp:lastModifiedBy>
  <cp:revision>9</cp:revision>
  <dcterms:created xsi:type="dcterms:W3CDTF">2022-09-16T02:43:42Z</dcterms:created>
  <dcterms:modified xsi:type="dcterms:W3CDTF">2022-10-01T05:27:54Z</dcterms:modified>
</cp:coreProperties>
</file>