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70" r:id="rId5"/>
    <p:sldId id="257" r:id="rId6"/>
    <p:sldId id="258" r:id="rId7"/>
    <p:sldId id="262" r:id="rId8"/>
    <p:sldId id="264" r:id="rId9"/>
    <p:sldId id="266" r:id="rId10"/>
    <p:sldId id="265" r:id="rId11"/>
    <p:sldId id="267" r:id="rId12"/>
    <p:sldId id="268" r:id="rId1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6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6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0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8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5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4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4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9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4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32A50-6540-4FA7-8830-068C2E9F477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2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sible/ansible/blob/devel/examples/scripts/ConfigureRemotingForAnsible.ps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Ansible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Presented by</a:t>
            </a:r>
          </a:p>
          <a:p>
            <a:r>
              <a:rPr lang="en-US" dirty="0"/>
              <a:t> Varra sivareddy</a:t>
            </a:r>
          </a:p>
        </p:txBody>
      </p:sp>
    </p:spTree>
    <p:extLst>
      <p:ext uri="{BB962C8B-B14F-4D97-AF65-F5344CB8AC3E}">
        <p14:creationId xmlns:p14="http://schemas.microsoft.com/office/powerpoint/2010/main" val="1600132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</a:t>
            </a:r>
            <a:r>
              <a:rPr lang="en-US" dirty="0" err="1"/>
              <a:t>ansible</a:t>
            </a:r>
            <a:r>
              <a:rPr lang="en-US" dirty="0"/>
              <a:t> commands ( </a:t>
            </a:r>
            <a:r>
              <a:rPr lang="en-US" dirty="0" err="1"/>
              <a:t>Cnt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full configuration environment inventory of a particular client machine can be obtain using the command below.</a:t>
            </a:r>
          </a:p>
          <a:p>
            <a:r>
              <a:rPr lang="en-IN" dirty="0" err="1"/>
              <a:t>ansible</a:t>
            </a:r>
            <a:r>
              <a:rPr lang="en-IN" dirty="0"/>
              <a:t> 54.174.10.158  -m setup -</a:t>
            </a:r>
            <a:r>
              <a:rPr lang="en-IN" dirty="0" err="1"/>
              <a:t>i</a:t>
            </a:r>
            <a:r>
              <a:rPr lang="en-IN" dirty="0"/>
              <a:t> inventory -u ec2-user</a:t>
            </a:r>
          </a:p>
          <a:p>
            <a:r>
              <a:rPr lang="en-US" dirty="0"/>
              <a:t>   ( output as shown below)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46" y="3877519"/>
            <a:ext cx="9109276" cy="248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05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2745" cy="1325563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 err="1"/>
              <a:t>ansible</a:t>
            </a:r>
            <a:r>
              <a:rPr lang="en-US" dirty="0"/>
              <a:t> playbook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82744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order to use </a:t>
            </a:r>
            <a:r>
              <a:rPr lang="en-US" dirty="0" err="1"/>
              <a:t>ansible</a:t>
            </a:r>
            <a:r>
              <a:rPr lang="en-US" dirty="0"/>
              <a:t> with SSH passwords you will need to install the program below</a:t>
            </a:r>
          </a:p>
          <a:p>
            <a:r>
              <a:rPr lang="en-US" dirty="0"/>
              <a:t>sudo apt-get install </a:t>
            </a:r>
            <a:r>
              <a:rPr lang="en-US" dirty="0" err="1"/>
              <a:t>sshpass</a:t>
            </a:r>
            <a:endParaRPr lang="en-US" dirty="0"/>
          </a:p>
          <a:p>
            <a:r>
              <a:rPr lang="en-US" dirty="0" err="1"/>
              <a:t>Ansible</a:t>
            </a:r>
            <a:r>
              <a:rPr lang="en-US" dirty="0"/>
              <a:t>-playbook command can be executed to run the </a:t>
            </a:r>
            <a:r>
              <a:rPr lang="en-US" dirty="0" err="1"/>
              <a:t>ntp.yml</a:t>
            </a:r>
            <a:r>
              <a:rPr lang="en-US" dirty="0"/>
              <a:t> file as below</a:t>
            </a:r>
          </a:p>
          <a:p>
            <a:r>
              <a:rPr lang="en-US" dirty="0" err="1"/>
              <a:t>ansible</a:t>
            </a:r>
            <a:r>
              <a:rPr lang="en-US" dirty="0"/>
              <a:t>-playbook -k -K </a:t>
            </a:r>
            <a:r>
              <a:rPr lang="en-US" dirty="0" err="1"/>
              <a:t>ntp.yml</a:t>
            </a:r>
            <a:endParaRPr lang="en-US" dirty="0"/>
          </a:p>
          <a:p>
            <a:r>
              <a:rPr lang="en-US" dirty="0"/>
              <a:t>The –k –K switches allow you to be able to use your </a:t>
            </a:r>
            <a:r>
              <a:rPr lang="en-US" dirty="0" err="1"/>
              <a:t>ssh</a:t>
            </a:r>
            <a:r>
              <a:rPr lang="en-US" dirty="0"/>
              <a:t> key and </a:t>
            </a:r>
            <a:r>
              <a:rPr lang="en-US" dirty="0" err="1"/>
              <a:t>passwordless</a:t>
            </a:r>
            <a:r>
              <a:rPr lang="en-US" dirty="0"/>
              <a:t> sudo.</a:t>
            </a:r>
          </a:p>
          <a:p>
            <a:r>
              <a:rPr lang="en-US" dirty="0"/>
              <a:t>Every playbook configuration begins with triple dash ( ----)</a:t>
            </a:r>
          </a:p>
          <a:p>
            <a:r>
              <a:rPr lang="en-US" dirty="0"/>
              <a:t>The hosts, tasks, name, action are various instructions commands to help automate your </a:t>
            </a:r>
            <a:r>
              <a:rPr lang="en-US" dirty="0" err="1"/>
              <a:t>ntp</a:t>
            </a:r>
            <a:r>
              <a:rPr lang="en-US" dirty="0"/>
              <a:t> installation process.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08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err="1"/>
              <a:t>ansible</a:t>
            </a:r>
            <a:r>
              <a:rPr lang="en-US" dirty="0"/>
              <a:t> playbook configurations (</a:t>
            </a:r>
            <a:r>
              <a:rPr lang="en-US" dirty="0" err="1"/>
              <a:t>cnt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output of the </a:t>
            </a:r>
            <a:r>
              <a:rPr lang="en-US" dirty="0" err="1"/>
              <a:t>ansible</a:t>
            </a:r>
            <a:r>
              <a:rPr lang="en-US" dirty="0"/>
              <a:t>-playbook command as below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48" y="2422388"/>
            <a:ext cx="12192000" cy="464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4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Ansible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Ansible is a radically simple IT automation platform that makes your applications and systems easier to deploy.</a:t>
            </a:r>
          </a:p>
          <a:p>
            <a:endParaRPr lang="en-US" dirty="0"/>
          </a:p>
          <a:p>
            <a:r>
              <a:rPr lang="en-US" dirty="0"/>
              <a:t>It support configuration management with examples as below.</a:t>
            </a:r>
          </a:p>
          <a:p>
            <a:pPr lvl="2"/>
            <a:r>
              <a:rPr lang="en-US" sz="2800" dirty="0"/>
              <a:t>Configuration of servers</a:t>
            </a:r>
          </a:p>
          <a:p>
            <a:pPr lvl="2"/>
            <a:r>
              <a:rPr lang="en-US" sz="2800" dirty="0"/>
              <a:t>Application deployment</a:t>
            </a:r>
          </a:p>
          <a:p>
            <a:pPr lvl="2"/>
            <a:r>
              <a:rPr lang="en-US" sz="2800"/>
              <a:t>Provisioning </a:t>
            </a:r>
            <a:endParaRPr lang="en-US" sz="2800" dirty="0"/>
          </a:p>
          <a:p>
            <a:pPr lvl="2"/>
            <a:r>
              <a:rPr lang="en-US" sz="2800" dirty="0"/>
              <a:t>Orchestration</a:t>
            </a:r>
          </a:p>
          <a:p>
            <a:pPr lvl="2"/>
            <a:r>
              <a:rPr lang="en-US" sz="2800" dirty="0"/>
              <a:t>Automation of tasks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3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a free open source application </a:t>
            </a:r>
          </a:p>
          <a:p>
            <a:r>
              <a:rPr lang="en-US" dirty="0"/>
              <a:t>Agent-less – No need for agent installation and management </a:t>
            </a:r>
          </a:p>
          <a:p>
            <a:r>
              <a:rPr lang="en-US" dirty="0"/>
              <a:t>Phython/</a:t>
            </a:r>
            <a:r>
              <a:rPr lang="en-US" dirty="0" err="1"/>
              <a:t>yaml</a:t>
            </a:r>
            <a:r>
              <a:rPr lang="en-US" dirty="0"/>
              <a:t> based</a:t>
            </a:r>
          </a:p>
          <a:p>
            <a:r>
              <a:rPr lang="en-US" dirty="0"/>
              <a:t>Highly flexible and configuration management of systems.</a:t>
            </a:r>
          </a:p>
          <a:p>
            <a:r>
              <a:rPr lang="en-US" dirty="0"/>
              <a:t>Large number of ready to use modules for system management </a:t>
            </a:r>
          </a:p>
          <a:p>
            <a:r>
              <a:rPr lang="en-US" dirty="0"/>
              <a:t>Custom modules can be added if needed</a:t>
            </a:r>
          </a:p>
          <a:p>
            <a:r>
              <a:rPr lang="en-US" dirty="0"/>
              <a:t>Configuration roll-back in case of error </a:t>
            </a:r>
          </a:p>
          <a:p>
            <a:r>
              <a:rPr lang="en-US" dirty="0"/>
              <a:t>Simple and human readable</a:t>
            </a:r>
          </a:p>
          <a:p>
            <a:r>
              <a:rPr lang="en-US" dirty="0"/>
              <a:t>Self documenting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7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9212"/>
            <a:ext cx="9947564" cy="500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00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Ansible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Install packages below on the Server  Machine</a:t>
            </a:r>
          </a:p>
          <a:p>
            <a:r>
              <a:rPr lang="en-US" dirty="0"/>
              <a:t>sudo Yum install  python-</a:t>
            </a:r>
            <a:r>
              <a:rPr lang="en-US" dirty="0" err="1"/>
              <a:t>yaml</a:t>
            </a:r>
            <a:r>
              <a:rPr lang="en-US" dirty="0"/>
              <a:t> python-jinja2 python-</a:t>
            </a:r>
            <a:r>
              <a:rPr lang="en-US" dirty="0" err="1"/>
              <a:t>paramiko</a:t>
            </a:r>
            <a:r>
              <a:rPr lang="en-US" dirty="0"/>
              <a:t> python-crypto python-</a:t>
            </a:r>
            <a:r>
              <a:rPr lang="en-US" dirty="0" err="1"/>
              <a:t>keyczar</a:t>
            </a:r>
            <a:r>
              <a:rPr lang="en-US" dirty="0"/>
              <a:t> </a:t>
            </a:r>
            <a:r>
              <a:rPr lang="en-US" dirty="0" err="1"/>
              <a:t>ansible</a:t>
            </a:r>
            <a:endParaRPr lang="en-US" dirty="0"/>
          </a:p>
          <a:p>
            <a:endParaRPr lang="en-US" dirty="0"/>
          </a:p>
          <a:p>
            <a:r>
              <a:rPr lang="en-US" dirty="0"/>
              <a:t>Install packages below on the client Machines</a:t>
            </a:r>
          </a:p>
          <a:p>
            <a:r>
              <a:rPr lang="en-US" dirty="0"/>
              <a:t>sudo yum install python-crypto python-</a:t>
            </a:r>
            <a:r>
              <a:rPr lang="en-US" dirty="0" err="1"/>
              <a:t>keyczar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1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 AWS EC2 Instance with windows Nodes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702"/>
            <a:ext cx="10515600" cy="53800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IN" dirty="0" err="1"/>
              <a:t>sudo</a:t>
            </a:r>
            <a:r>
              <a:rPr lang="en-IN" dirty="0"/>
              <a:t> yum install  </a:t>
            </a:r>
            <a:r>
              <a:rPr lang="en-IN" dirty="0" err="1"/>
              <a:t>epel</a:t>
            </a:r>
            <a:endParaRPr lang="en-IN" dirty="0"/>
          </a:p>
          <a:p>
            <a:r>
              <a:rPr lang="en-IN" dirty="0"/>
              <a:t>yum install ansible</a:t>
            </a:r>
          </a:p>
          <a:p>
            <a:r>
              <a:rPr lang="en-IN" dirty="0"/>
              <a:t>Powershell 3.0 or higher should be installed. (Version 5 is present on AWS EC2 Windows instance). Check version using below command</a:t>
            </a:r>
          </a:p>
          <a:p>
            <a:r>
              <a:rPr lang="en-IN" dirty="0"/>
              <a:t>WinRM setup on windows machine(we need to run poweshell script</a:t>
            </a:r>
          </a:p>
          <a:p>
            <a:r>
              <a:rPr lang="en-IN" u="sng" dirty="0">
                <a:hlinkClick r:id="rId2"/>
              </a:rPr>
              <a:t>https://github.com/ansible/ansible/blob/devel/examples/scripts/ConfigureRemotingForAnsible.ps1</a:t>
            </a:r>
            <a:endParaRPr lang="en-IN" u="sng" dirty="0"/>
          </a:p>
          <a:p>
            <a:r>
              <a:rPr lang="en-IN" dirty="0"/>
              <a:t>powershell.exe -File ConfigureRemotingForAnsible.ps1</a:t>
            </a:r>
          </a:p>
          <a:p>
            <a:r>
              <a:rPr lang="en-IN" dirty="0"/>
              <a:t>powershell.exe -File ConfigureRemotingForAnsible.ps1</a:t>
            </a:r>
          </a:p>
          <a:p>
            <a:r>
              <a:rPr lang="en-IN" dirty="0"/>
              <a:t>ansible web -</a:t>
            </a:r>
            <a:r>
              <a:rPr lang="en-IN" dirty="0" err="1"/>
              <a:t>i</a:t>
            </a:r>
            <a:r>
              <a:rPr lang="en-IN" dirty="0"/>
              <a:t> inventory -m </a:t>
            </a:r>
            <a:r>
              <a:rPr lang="en-IN" dirty="0" err="1"/>
              <a:t>win_ping</a:t>
            </a:r>
            <a:endParaRPr lang="en-IN" dirty="0"/>
          </a:p>
          <a:p>
            <a:endParaRPr lang="en-IN" dirty="0"/>
          </a:p>
          <a:p>
            <a:endParaRPr lang="en-IN" u="sng" dirty="0"/>
          </a:p>
          <a:p>
            <a:endParaRPr lang="en-IN" u="sng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7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of </a:t>
            </a:r>
            <a:r>
              <a:rPr lang="en-US" dirty="0" err="1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 the following on the Server machine</a:t>
            </a:r>
          </a:p>
          <a:p>
            <a:r>
              <a:rPr lang="en-US" dirty="0"/>
              <a:t>Create the list of client machines you wish to access via this server</a:t>
            </a:r>
          </a:p>
          <a:p>
            <a:r>
              <a:rPr lang="en-US" dirty="0"/>
              <a:t>vi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ansible</a:t>
            </a:r>
            <a:r>
              <a:rPr lang="en-US" dirty="0"/>
              <a:t>/hosts      ( And enter the following lines and save file)</a:t>
            </a:r>
          </a:p>
          <a:p>
            <a:r>
              <a:rPr lang="en-US" dirty="0"/>
              <a:t>[web]</a:t>
            </a:r>
          </a:p>
          <a:p>
            <a:r>
              <a:rPr lang="en-IN" dirty="0"/>
              <a:t>54.174.10.158</a:t>
            </a:r>
            <a:endParaRPr lang="en-US" dirty="0"/>
          </a:p>
          <a:p>
            <a:r>
              <a:rPr lang="en-IN" dirty="0"/>
              <a:t>54.174.10.159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Run the ping command below to see if indeed you are reaching both client nodes</a:t>
            </a:r>
          </a:p>
          <a:p>
            <a:r>
              <a:rPr lang="en-US" dirty="0" err="1"/>
              <a:t>ansible</a:t>
            </a:r>
            <a:r>
              <a:rPr lang="en-US" dirty="0"/>
              <a:t> -m ping all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3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</a:t>
            </a:r>
            <a:r>
              <a:rPr lang="en-US" dirty="0" err="1"/>
              <a:t>ansible</a:t>
            </a:r>
            <a:r>
              <a:rPr lang="en-US" dirty="0"/>
              <a:t> commands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output show ping result success as shown below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569580"/>
            <a:ext cx="9296400" cy="253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4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</a:t>
            </a:r>
            <a:r>
              <a:rPr lang="en-US" dirty="0" err="1"/>
              <a:t>ansible</a:t>
            </a:r>
            <a:r>
              <a:rPr lang="en-US" dirty="0"/>
              <a:t> commands (</a:t>
            </a:r>
            <a:r>
              <a:rPr lang="en-US" dirty="0" err="1"/>
              <a:t>Cnt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5118"/>
          </a:xfrm>
        </p:spPr>
        <p:txBody>
          <a:bodyPr/>
          <a:lstStyle/>
          <a:p>
            <a:r>
              <a:rPr lang="en-US" dirty="0"/>
              <a:t>How to run commands to fetch hard drives utilization </a:t>
            </a:r>
          </a:p>
          <a:p>
            <a:r>
              <a:rPr lang="en-US" dirty="0"/>
              <a:t> </a:t>
            </a:r>
            <a:r>
              <a:rPr lang="en-IN" dirty="0" err="1"/>
              <a:t>ansible</a:t>
            </a:r>
            <a:r>
              <a:rPr lang="en-IN" dirty="0"/>
              <a:t> 54.174.10.158  -m command -a '</a:t>
            </a:r>
            <a:r>
              <a:rPr lang="en-IN" dirty="0" err="1"/>
              <a:t>df</a:t>
            </a:r>
            <a:r>
              <a:rPr lang="en-IN" dirty="0"/>
              <a:t> -h' -</a:t>
            </a:r>
            <a:r>
              <a:rPr lang="en-IN" dirty="0" err="1"/>
              <a:t>i</a:t>
            </a:r>
            <a:r>
              <a:rPr lang="en-IN" dirty="0"/>
              <a:t> inventory -u ec2-user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to run commands to fetch system uptime </a:t>
            </a:r>
          </a:p>
          <a:p>
            <a:r>
              <a:rPr lang="en-IN" dirty="0" err="1"/>
              <a:t>ansible</a:t>
            </a:r>
            <a:r>
              <a:rPr lang="en-IN" dirty="0"/>
              <a:t> 54.174.10.158  -m command -a 'uptime' -</a:t>
            </a:r>
            <a:r>
              <a:rPr lang="en-IN" dirty="0" err="1"/>
              <a:t>i</a:t>
            </a:r>
            <a:r>
              <a:rPr lang="en-IN" dirty="0"/>
              <a:t> inventory -u ec2-user</a:t>
            </a:r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48" y="4641448"/>
            <a:ext cx="9784466" cy="171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80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525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Introduction to Ansible</vt:lpstr>
      <vt:lpstr>Introduction to Ansible</vt:lpstr>
      <vt:lpstr>Why Ansible</vt:lpstr>
      <vt:lpstr>Ansible Architecture</vt:lpstr>
      <vt:lpstr>Installation of Ansible</vt:lpstr>
      <vt:lpstr> AWS EC2 Instance with windows Nodes </vt:lpstr>
      <vt:lpstr>Configuration of ansible</vt:lpstr>
      <vt:lpstr>Examples of ansible commands </vt:lpstr>
      <vt:lpstr>Examples of ansible commands (Cnt)</vt:lpstr>
      <vt:lpstr>Examples of ansible commands ( Cnt)</vt:lpstr>
      <vt:lpstr>Understanding ansible playbook configurations</vt:lpstr>
      <vt:lpstr>Understanding ansible playbook configurations (cnt)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Varra Sivareddy</cp:lastModifiedBy>
  <cp:revision>44</cp:revision>
  <cp:lastPrinted>2016-05-31T13:49:46Z</cp:lastPrinted>
  <dcterms:created xsi:type="dcterms:W3CDTF">2016-05-30T15:15:30Z</dcterms:created>
  <dcterms:modified xsi:type="dcterms:W3CDTF">2018-06-11T09:18:59Z</dcterms:modified>
</cp:coreProperties>
</file>