
<file path=[Content_Types].xml><?xml version="1.0" encoding="utf-8"?>
<Types xmlns="http://schemas.openxmlformats.org/package/2006/content-types">
  <Override PartName="/_rels/.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db:rollback" TargetMode="External"/><Relationship Id="rId2" Type="http://schemas.openxmlformats.org/officeDocument/2006/relationships/hyperlink" Target="db:reset" TargetMode="External"/><Relationship Id="rId3" Type="http://schemas.openxmlformats.org/officeDocument/2006/relationships/hyperlink" Target="db:setup" TargetMode="External"/><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60000"/>
            <a:ext cx="4458960" cy="354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Schema Conventions</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216000" y="910080"/>
            <a:ext cx="9642960" cy="41806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Foreign key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Primary Key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There are also some optional column names that will add additional features to Active Record instances: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created_at - Automatically gets set to the current date and time when the record is first created.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updated_at - Automatically gets set to the current date and time whenever the record is updated.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lock_version - Adds optimistic locking to a model.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type - Specifies that the model uses Single Table Inheritance.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(association_name)_type - Stores the type for polymorphic associations.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(table_name)_count - Used to cache the number of belonging objects on associations. For example, a comments_count column in an Article class that has many instances of Comment will cache the number of existent comments for each article.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76000" y="216000"/>
            <a:ext cx="7480440" cy="6996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Person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validates :name, presence: true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 = Person.new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#&lt;Person id: nil, name: nil&gt;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p.errors.messages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p.valid?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false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p.errors.messages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{name:["can't be blank"]}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 = Person.create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#&lt;Person id: nil, name: nil&gt;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p.errors.messages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{name:["can't be blank"]}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false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ActiveRecord::RecordInvalid: Validation failed: Name can't be blank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Person.create!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ActiveRecord::RecordInvalid: Validation failed: Name can't be blank</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66600" cy="1257120"/>
          </a:xfrm>
          <a:prstGeom prst="rect">
            <a:avLst/>
          </a:prstGeom>
          <a:noFill/>
          <a:ln>
            <a:noFill/>
          </a:ln>
        </p:spPr>
        <p:style>
          <a:lnRef idx="0"/>
          <a:fillRef idx="0"/>
          <a:effectRef idx="0"/>
          <a:fontRef idx="minor"/>
        </p:style>
      </p:sp>
      <p:sp>
        <p:nvSpPr>
          <p:cNvPr id="89" name="CustomShape 2"/>
          <p:cNvSpPr/>
          <p:nvPr/>
        </p:nvSpPr>
        <p:spPr>
          <a:xfrm>
            <a:off x="144000" y="398160"/>
            <a:ext cx="9646200" cy="64850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validates :legacy_code, format: { with: /\A[a-zA-Z]+\z/, message: "only allows letters"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:size, inclusion: { in: %w(small medium large), message: "%{value} is not a valid size"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:name, length: { minimum: 2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:bio, length: { maximum: 500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:password, length: { in: 6..20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:registration_number, length: { is: 6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:games_played, numericality: { only_integer: true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:order, presence: true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:email, uniqueness: true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:email, uniqueness: true, on: :create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:card_number, presence: true, if: :paid_with_card?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paid_with_card?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payment_type == "card"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76000" y="360000"/>
            <a:ext cx="6474960" cy="23896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validate :expiration_date_cannot_be_in_the_past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def expiration_date_cannot_be_in_the_past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if expiration_date.present? &amp;&amp; expiration_date &lt; Date.today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errors.add(:expiration_date, "can't be in the past")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 :active_customer, on: :create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errors.messages vs errors.full_mesages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Validates :name, presence :{message: “Title is empty”, strict: true}</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672000" y="288000"/>
            <a:ext cx="1869120" cy="34200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CallBacks</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2952000" y="1224000"/>
            <a:ext cx="176400" cy="342000"/>
          </a:xfrm>
          <a:prstGeom prst="rect">
            <a:avLst/>
          </a:prstGeom>
          <a:noFill/>
          <a:ln>
            <a:noFill/>
          </a:ln>
        </p:spPr>
        <p:style>
          <a:lnRef idx="0"/>
          <a:fillRef idx="0"/>
          <a:effectRef idx="0"/>
          <a:fontRef idx="minor"/>
        </p:style>
      </p:sp>
      <p:sp>
        <p:nvSpPr>
          <p:cNvPr id="93" name="CustomShape 3"/>
          <p:cNvSpPr/>
          <p:nvPr/>
        </p:nvSpPr>
        <p:spPr>
          <a:xfrm>
            <a:off x="288000" y="648000"/>
            <a:ext cx="9502200" cy="41814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During the normal operation of a Rails application, objects may be created, updated, and destroyed. Active Record provides hooks into this object life cycle so that you can control your application and its data.</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Callbacks allow you to trigger logic before or after an alteration of an object's state.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before_validation :assign_dummy_value_to_title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def assign_dummy_value_to_title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self.title="Test123"</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User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before_validation :normalize_name, on: :create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:on takes an array as well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after_validation :set_location, on: [ :create, :update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protected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normalize_name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self.name = name.downcase.titleize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set_location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self.location = LocationService.query(self)</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48000" y="216000"/>
            <a:ext cx="2928600" cy="64850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Creating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before_validation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after_validation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before_save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around_save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before_create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around_create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after_commit/after_rollback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3.2 Updating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before_validation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after_validation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before_save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around_save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before_update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around_update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after_update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after_commit/after_rollback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3.3 Destroying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before_destroy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around_destroy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after_destroy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after_commit/after_rollback</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88000" y="72000"/>
            <a:ext cx="4083840" cy="6996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User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after_initialize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"You have initialized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after_find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"You have found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after_touch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"You have touched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User.new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initialized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#&lt;User id: nil&gt;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User.first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found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initialized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#&lt;User id: 1&gt;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 = User.create(name: 'Kuldeep')</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u.touch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touched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true</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88000" y="72000"/>
            <a:ext cx="4083840" cy="6996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User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after_initialize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"You have initialized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after_find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"You have found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after_touch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"You have touched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User.new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initialized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#&lt;User id: nil&gt;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User.first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found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initialized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#&lt;User id: 1&gt;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 = User.create(name: 'Kuldeep')</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u.touch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touched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true</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92000" y="288000"/>
            <a:ext cx="8133120" cy="72529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following methods trigger callbacks: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decrement!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destroy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destroy!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destroy_all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increment!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save(validate: false)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toggle!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update_attribute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Valid?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Additionally, the after_find callback is triggered by the following finder methods: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all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first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find_by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find_by_*</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find_by_*!</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find_by_sql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last</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432000"/>
            <a:ext cx="9332640" cy="41814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Skipping Callbacks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Just as with validations, it is also possible to skip callbacks by using the following methods: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decrement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decrement_counter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delete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delete_all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increment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increment_counter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toggle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touch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update_column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update_columns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update_all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update_counters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Article.update_counters(5,comments_count:10)</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Article.last.toggle(:is_active)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76000" y="374400"/>
            <a:ext cx="6094080" cy="54612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User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has_many :articles, dependent: :destroy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Article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after_destroy :log_destroy_action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log_destroy_action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'Article destroyed'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user = User.first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#&lt;User id: 1&gt;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user.articles.create!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#&lt;Article id: 1, user_id: 1&gt;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user.destroy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Article destroyed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#&lt;User id: 1&gt;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before_save :normalize_card_number, if: :paid_with_card?</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76000" y="360000"/>
            <a:ext cx="7485120" cy="5972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Overriding the Naming Conventions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75" name="CustomShape 2"/>
          <p:cNvSpPr/>
          <p:nvPr/>
        </p:nvSpPr>
        <p:spPr>
          <a:xfrm>
            <a:off x="576000" y="962280"/>
            <a:ext cx="6117120" cy="26449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Product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self.table_name = "my_products"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Product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self.primary_key = "product_id"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36000" y="180000"/>
            <a:ext cx="8854200" cy="546156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has_many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u=User.first.products.create(name: "Product",price: 10)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has_many :my_books,-&gt;{where name: "Article1"},class_name: "Product"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has_many :recent_products,-&gt;{order(created_at: :desc).limit(1)},class_name: "Product"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has_one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User.first.create_user_profile(first_name: "Shrikanth",last_name:"test")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User.first.build_user_profile(first_name: "Article1",last_name:"test").save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has_and_belongs_to_many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User.last.articles&lt;&lt;Article.last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has_many_through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User.last.books_users.build(book: Book.last,is_active: 1).save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Scopes for belongs_to</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Book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belongs_to :author, -&gt; { where active: true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dependent: :destroy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224000" y="648000"/>
            <a:ext cx="8782560" cy="85644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Polymorphic</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g model TeachingAssistant name:string ta_duty_id:integer ta_duty_type:string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Lab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has_many :teaching_assistants, as: :ta_duty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Course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has_many :teaching_assistants, as: :ta_duty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TeachingAssistant &lt; ApplicationRecord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belongs_to :ta_duty, polymorphic: true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=&gt;Course.last.teaching_assistants.build(name: "Shrikanth")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ta = TeachingAssistant.create(name: 'ta_name')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 = Course.create(name: 'course_name')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ta.update_attribute(:ta_duty, 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true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Course.last.teaching_assistants.last.name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collection_singular_ids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User.first.product_ids</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872000" y="288000"/>
            <a:ext cx="2668680" cy="3423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Single Table Inheritance</a:t>
            </a:r>
            <a:endParaRPr b="0" lang="en-IN" sz="1800" spc="-1" strike="noStrike">
              <a:solidFill>
                <a:srgbClr val="000000"/>
              </a:solidFill>
              <a:uFill>
                <a:solidFill>
                  <a:srgbClr val="ffffff"/>
                </a:solidFill>
              </a:uFill>
              <a:latin typeface="Arial"/>
            </a:endParaRPr>
          </a:p>
        </p:txBody>
      </p:sp>
      <p:sp>
        <p:nvSpPr>
          <p:cNvPr id="103" name="CustomShape 2"/>
          <p:cNvSpPr/>
          <p:nvPr/>
        </p:nvSpPr>
        <p:spPr>
          <a:xfrm>
            <a:off x="432000" y="949680"/>
            <a:ext cx="9356040" cy="2901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Sometimes, you may want to share fields and behavior between different models. Let's say we have Car, Motorcycle and Bicycle models. We will want to share the color and price fields and some methods for all of them, but having some specific behavior for each, and separated controllers too.</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generate model vehicle type:string color:string price:decimal{10.2}</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generate model car –parent=Vehicle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Car.create(color: 'Red', price: 10000)</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232000" y="288000"/>
            <a:ext cx="2523960" cy="342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Active Record  Queries</a:t>
            </a:r>
            <a:endParaRPr b="0" lang="en-IN" sz="1800" spc="-1" strike="noStrike">
              <a:solidFill>
                <a:srgbClr val="000000"/>
              </a:solidFill>
              <a:uFill>
                <a:solidFill>
                  <a:srgbClr val="ffffff"/>
                </a:solidFill>
              </a:uFill>
              <a:latin typeface="Arial"/>
            </a:endParaRPr>
          </a:p>
        </p:txBody>
      </p:sp>
      <p:sp>
        <p:nvSpPr>
          <p:cNvPr id="105" name="CustomShape 2"/>
          <p:cNvSpPr/>
          <p:nvPr/>
        </p:nvSpPr>
        <p:spPr>
          <a:xfrm>
            <a:off x="360000" y="936000"/>
            <a:ext cx="8623080" cy="6741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User.find(10)</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User.find([1, 10]) -&gt; SELECT `users`.* FROM `users` WHERE `users`.`id` IN (1, 10)</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Need to be careful if 1 or 10 does not exist it will throw error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User.take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User.take(3)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User.first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User.first(3)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User.order(:first_name).first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User.last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User.last(3)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User.order(:first_name).last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User.find_by email:"ss"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 = User.find_by! email:"ss" =&gt; Throws exception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44000" y="54720"/>
            <a:ext cx="9788400" cy="77655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User.find_each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 user.email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User.find_each(batch_size: 1)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 user.email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User.find_each(start:2, batch_size: 1)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 user.email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User.find_each(start:2,finish:2, batch_size: 1)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 user.email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User.where("email=? and id=?","ss",1)</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Params={}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params[:email]="dd"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User.where("email='#{params[:email]}'")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because of argument safety. Putting the variable directly into the conditions string will pass the variable to the database as-is. This means that it will be an unescaped variable directly from a user who may have malicious intent. If you do this, you put your entire database at risk because once a user finds out they can exploit your database they can do just about anything to it. Never ever put your arguments directly inside the conditions string.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76000" y="360000"/>
            <a:ext cx="6980400" cy="748440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Range Conditions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User.where(created_at: (Time.now-1.day)..Time.now)</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Product.where(user: User.last).count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User.where(id:[1,2])</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User.where.not(id:[1,2])</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User.where(id:[1,2]).order(email: :desc)</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User.where(id:[1,2]).order(email: :asc)</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User.where(id:[1,2]).order(email: :desc,username: :asc)</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User.select("username").where(id:[1,2])</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User.select("username").where(id:[1,2]).distinct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User.select("username").where(id:[1,2]).distinct.limit(1)</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User.limit(5).offset(1)</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User.group(:username)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User.having("id&gt;1")</a:t>
            </a: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6000"/>
            <a:ext cx="7916760" cy="342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Joins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109" name="CustomShape 2"/>
          <p:cNvSpPr/>
          <p:nvPr/>
        </p:nvSpPr>
        <p:spPr>
          <a:xfrm>
            <a:off x="127440" y="360000"/>
            <a:ext cx="11605320" cy="82778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User.joins(:products).select("users.*,products.*")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User.joins(:products,:user_profile).select("users.*,products.*")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Article.joins(comments: :guest)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SELECT articles.* FROM articles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INNER JOIN comments ON comments.article_id = articles.id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INNER JOIN guests ON guests.comment_id = comments.id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User.joins(:products,:user_profile).select("users.*,products.*").where("products.price=?",10)</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User.left_outer_joins(:user_profile)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Lazy Loading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user=User.all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users.each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 user.user_profile.inspect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UserProfile Load (0.4ms)  SELECT  `user_profiles`.* FROM `user_profiles` WHERE `user_profiles`.`user_id` = 1 LIMIT 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"#&lt;UserProfile id: 4, first_name: \"Shrikanth\", last_name: \"test\", user_id: 1, created_at: \"2016-11-22 18:21:58\", updated_at: \"2016-11-22 18:21:58\"&gt;"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UserProfile Load (0.3ms)  SELECT  `user_profiles`.* FROM `user_profiles` WHERE `user_profiles`.`user_id` = 2 LIMIT 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"nil"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UserProfile Load (0.4ms)  SELECT  `user_profiles`.* FROM `user_profiles` WHERE `user_profiles`.`user_id` = 3 LIMIT 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"nil"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110" name="CustomShape 3"/>
          <p:cNvSpPr/>
          <p:nvPr/>
        </p:nvSpPr>
        <p:spPr>
          <a:xfrm>
            <a:off x="3384000" y="2520000"/>
            <a:ext cx="177480" cy="343080"/>
          </a:xfrm>
          <a:prstGeom prst="rect">
            <a:avLst/>
          </a:prstGeom>
          <a:noFill/>
          <a:ln>
            <a:noFill/>
          </a:ln>
        </p:spPr>
        <p:style>
          <a:lnRef idx="0"/>
          <a:fillRef idx="0"/>
          <a:effectRef idx="0"/>
          <a:fontRef idx="minor"/>
        </p:style>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224000" y="144000"/>
            <a:ext cx="1658880" cy="343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Eager Loading</a:t>
            </a:r>
            <a:endParaRPr b="0" lang="en-IN" sz="1800" spc="-1" strike="noStrike">
              <a:solidFill>
                <a:srgbClr val="000000"/>
              </a:solidFill>
              <a:uFill>
                <a:solidFill>
                  <a:srgbClr val="ffffff"/>
                </a:solidFill>
              </a:uFill>
              <a:latin typeface="Arial"/>
            </a:endParaRPr>
          </a:p>
        </p:txBody>
      </p:sp>
      <p:sp>
        <p:nvSpPr>
          <p:cNvPr id="112" name="CustomShape 2"/>
          <p:cNvSpPr/>
          <p:nvPr/>
        </p:nvSpPr>
        <p:spPr>
          <a:xfrm>
            <a:off x="144000" y="864000"/>
            <a:ext cx="9572760" cy="31586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users=User.includes(:user_profile).all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users.each do |user|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 user.user_profile.inspect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User Load (0.5ms)  SELECT `users`.* FROM `users`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UserProfile Load (0.3ms)  SELECT `user_profiles`.* FROM `user_profiles` WHERE `user_profiles`.`user_id` IN (1, 2, 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152000" y="360000"/>
            <a:ext cx="937800" cy="343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Scopes</a:t>
            </a:r>
            <a:endParaRPr b="0" lang="en-IN" sz="1800" spc="-1" strike="noStrike">
              <a:solidFill>
                <a:srgbClr val="000000"/>
              </a:solidFill>
              <a:uFill>
                <a:solidFill>
                  <a:srgbClr val="ffffff"/>
                </a:solidFill>
              </a:uFill>
              <a:latin typeface="Arial"/>
            </a:endParaRPr>
          </a:p>
        </p:txBody>
      </p:sp>
      <p:sp>
        <p:nvSpPr>
          <p:cNvPr id="114" name="CustomShape 2"/>
          <p:cNvSpPr/>
          <p:nvPr/>
        </p:nvSpPr>
        <p:spPr>
          <a:xfrm>
            <a:off x="72000" y="942120"/>
            <a:ext cx="9500760" cy="46944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scope :active_users, -&gt;{ where(status: "active")}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User.active_users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scope :custom_active_user, -&gt;{active_users.where(email: "test@test.com")}</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Parameters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scope :custom_active_user_with_param, -&gt; (email) {active_users.where("email=?",email)}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scope :custom_active_user_with_param_and_condition, -&gt; (email) {active_users.where("email=?",email) if email.present?}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This will return all if called as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User.custom_active_user_with_param_and_condition("")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232000" y="72000"/>
            <a:ext cx="4894200" cy="343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Applying a default scope</a:t>
            </a:r>
            <a:endParaRPr b="0" lang="en-IN" sz="1800" spc="-1" strike="noStrike">
              <a:solidFill>
                <a:srgbClr val="000000"/>
              </a:solidFill>
              <a:uFill>
                <a:solidFill>
                  <a:srgbClr val="ffffff"/>
                </a:solidFill>
              </a:uFill>
              <a:latin typeface="Arial"/>
            </a:endParaRPr>
          </a:p>
        </p:txBody>
      </p:sp>
      <p:sp>
        <p:nvSpPr>
          <p:cNvPr id="116" name="CustomShape 2"/>
          <p:cNvSpPr/>
          <p:nvPr/>
        </p:nvSpPr>
        <p:spPr>
          <a:xfrm>
            <a:off x="2520000" y="1584000"/>
            <a:ext cx="177480" cy="343080"/>
          </a:xfrm>
          <a:prstGeom prst="rect">
            <a:avLst/>
          </a:prstGeom>
          <a:noFill/>
          <a:ln>
            <a:noFill/>
          </a:ln>
        </p:spPr>
        <p:style>
          <a:lnRef idx="0"/>
          <a:fillRef idx="0"/>
          <a:effectRef idx="0"/>
          <a:fontRef idx="minor"/>
        </p:style>
      </p:sp>
      <p:sp>
        <p:nvSpPr>
          <p:cNvPr id="117" name="CustomShape 3"/>
          <p:cNvSpPr/>
          <p:nvPr/>
        </p:nvSpPr>
        <p:spPr>
          <a:xfrm>
            <a:off x="485280" y="414360"/>
            <a:ext cx="7143480" cy="7509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default_scope { where(status: "active")}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User.all.count=&gt;2</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User.unscoped.all.count =&gt; 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Enums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enum gender: [:male,:female]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User.last.male?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User.last.gender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find_or_create_by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p=User.last.products.find_or_create_by(price:10,name:"test")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find_or_initialize_by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p=User.last.products.find_or_initialize_by(price:11,name:"test")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p.persisted?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false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p.new_record?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true</a:t>
            </a: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936000" y="504000"/>
            <a:ext cx="2301120" cy="3412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Migrations</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576000" y="1152000"/>
            <a:ext cx="9789480" cy="3924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CreatePublications &lt; ActiveRecord::Migration[5.0]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change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create_table :publications do |t|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t.string :title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t.text :description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t.references :publication_type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t.integer :publisher_id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t.string :publisher_type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t.boolean :single_issue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t.timestamps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add_index :publications, :publication_type_id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4880" y="485640"/>
            <a:ext cx="9857880" cy="57182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Finding by SQL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User.find_by_sql("select id from users")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Pluck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User.pluck(:id,:username)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Ids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User.ids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Exists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User.exists?(1)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User Exists (0.4ms)  SELECT  1 AS one FROM `users` WHERE `users`.`status` = 'active' AND `users`.`id` = 1 LIMIT 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true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Explain</a:t>
            </a: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User.where(id: 1).joins(:products).explain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288000" y="749880"/>
            <a:ext cx="9719280" cy="18813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http://localhost:3000/articles/auth.json?name=%27%20OR%20%271%27=%271&amp;password=%27%20OR%20%271%27=%271</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User.first("login = '#{params[:name]}' AND password = '#{params[:password]}'")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OR '1'='1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http://localhost:3000/articles/search.json?title=%27%20OR%20%271%27=%271</a:t>
            </a:r>
            <a:endParaRPr b="0" lang="en-IN"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76000" y="72000"/>
            <a:ext cx="9285480" cy="69962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ChangeProductsPrice &lt; ActiveRecord::Migration[5.0]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up</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change_table :products do |t|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t.change :price, :string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down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change_table :products do |t|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t.change :price, :integer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If you'd like to add an index on the new column, you can do that as well: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generate migration AddPartNumberToProducts part_number:string:index</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will generate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AddPartNumberToProducts &lt; ActiveRecord::Migration[5.0]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change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add_column :products, :part_number, :string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add_index :products, :part_number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16000" y="360000"/>
            <a:ext cx="9570960" cy="59724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Similarly, you can generate a migration to remove a column from the command line: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bin/rails generate migration RemovePartNumberFromProducts part_number:string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generates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RemovePartNumberFromProducts &lt; ActiveRecord::Migration[5.0]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change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remove_column :products, :part_number, :string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generate migration AddDetailsToProducts 'price:decimal{5,2}' supplier:references{polymorphic}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will produce a migration that looks like this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AddDetailsToProducts &lt; ActiveRecord::Migration[5.0]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change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add_column :products, :price, :decimal, precision: 5, scale: 2</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add_reference :products, :supplier, polymorphic: true, index: true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288000" y="288000"/>
            <a:ext cx="9642960" cy="69962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migration method create_join_table creates an HABTM (has and belongs to many) join table. A typical use would be: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create_join_table :products, :categories, column_options: { null: true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create_join_table :products, :categories, table_name: :categorization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create_join_table :products, :categories do |t|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t.index :product_id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t.index :category_id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Chnage Table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change_table :products do |t|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t.remove :description, :name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t.string :part_number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t.index :part_number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t.rename :upccode, :upc_code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Changing Column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change_column :products, :part_number, :text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37640" y="0"/>
            <a:ext cx="9338400" cy="366876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Foreign Keys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add_foreign_key :articles, :authors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let Active Record figure out the column 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remove_foreign_key :accounts, :branches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remove foreign key for a specific column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remove_foreign_key :accounts, column: :owner_id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remove foreign key by 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remove_foreign_key :accounts, name: :special_fk_name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Reverting Previous Migrations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can use Active Record's ability to rollback migrations using the revert method: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require_relative '20121212123456_example_migration'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FixupExampleMigration &lt; ActiveRecord::Migration[5.0]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change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revert ExampleMigration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create_table(:apples) do |t|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t.string :variety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936000" y="288000"/>
            <a:ext cx="3310200" cy="3416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Rolling Back</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720000" y="612000"/>
            <a:ext cx="8782200" cy="64846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rails </a:t>
            </a:r>
            <a:r>
              <a:rPr b="0" lang="en-IN" sz="1800" spc="-1" strike="noStrike" u="sng">
                <a:solidFill>
                  <a:srgbClr val="0000ff"/>
                </a:solidFill>
                <a:uFill>
                  <a:solidFill>
                    <a:srgbClr val="ffffff"/>
                  </a:solidFill>
                </a:uFill>
                <a:latin typeface="Arial"/>
                <a:ea typeface="DejaVu Sans"/>
                <a:hlinkClick r:id="rId1"/>
              </a:rPr>
              <a:t>db:rollback</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db:rollback STEP=3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db:migrate:redo STEP=3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Setup the Database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db:setup</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Resetting the Database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a:t>
            </a:r>
            <a:r>
              <a:rPr b="0" lang="en-IN" sz="1800" spc="-1" strike="noStrike" u="sng">
                <a:solidFill>
                  <a:srgbClr val="0000ff"/>
                </a:solidFill>
                <a:uFill>
                  <a:solidFill>
                    <a:srgbClr val="ffffff"/>
                  </a:solidFill>
                </a:uFill>
                <a:latin typeface="Arial"/>
                <a:ea typeface="DejaVu Sans"/>
                <a:hlinkClick r:id="rId2"/>
              </a:rPr>
              <a:t>db:reset</a:t>
            </a:r>
            <a:r>
              <a:rPr b="0" lang="en-IN" sz="1800" spc="-1" strike="noStrike">
                <a:solidFill>
                  <a:srgbClr val="000000"/>
                </a:solidFill>
                <a:uFill>
                  <a:solidFill>
                    <a:srgbClr val="ffffff"/>
                  </a:solidFill>
                </a:uFill>
                <a:latin typeface="Arial"/>
                <a:ea typeface="DejaVu Sans"/>
              </a:rPr>
              <a:t> =&gt; rails db:drop; </a:t>
            </a:r>
            <a:r>
              <a:rPr b="0" lang="en-IN" sz="1800" spc="-1" strike="noStrike" u="sng">
                <a:solidFill>
                  <a:srgbClr val="0000ff"/>
                </a:solidFill>
                <a:uFill>
                  <a:solidFill>
                    <a:srgbClr val="ffffff"/>
                  </a:solidFill>
                </a:uFill>
                <a:latin typeface="Arial"/>
                <a:ea typeface="DejaVu Sans"/>
                <a:hlinkClick r:id="rId3"/>
              </a:rPr>
              <a:t>db:setup</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u="sng">
                <a:solidFill>
                  <a:srgbClr val="0000ff"/>
                </a:solidFill>
                <a:uFill>
                  <a:solidFill>
                    <a:srgbClr val="ffffff"/>
                  </a:solidFill>
                </a:uFill>
                <a:latin typeface="Arial"/>
                <a:ea typeface="DejaVu Sans"/>
              </a:rPr>
              <a:t>Dump SQL</a:t>
            </a:r>
            <a:endParaRPr b="0" lang="en-IN" sz="1800" spc="-1" strike="noStrike">
              <a:solidFill>
                <a:srgbClr val="000000"/>
              </a:solidFill>
              <a:uFill>
                <a:solidFill>
                  <a:srgbClr val="ffffff"/>
                </a:solidFill>
              </a:uFill>
              <a:latin typeface="Arial"/>
            </a:endParaRPr>
          </a:p>
          <a:p>
            <a:r>
              <a:rPr b="0" lang="en-IN" sz="1800" spc="-1" strike="noStrike" u="sng">
                <a:solidFill>
                  <a:srgbClr val="0000ff"/>
                </a:solidFill>
                <a:uFill>
                  <a:solidFill>
                    <a:srgbClr val="ffffff"/>
                  </a:solidFill>
                </a:uFill>
                <a:latin typeface="Arial"/>
                <a:ea typeface="DejaVu Sans"/>
              </a:rPr>
              <a:t>Rails db:structure:dump</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Seeds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db/seeds.rb</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5.times do |i|</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Product.create(name: "Product ##{i}", description: "A product.")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rails db:seed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84" name="CustomShape 3"/>
          <p:cNvSpPr/>
          <p:nvPr/>
        </p:nvSpPr>
        <p:spPr>
          <a:xfrm>
            <a:off x="3318480" y="766800"/>
            <a:ext cx="176040" cy="342000"/>
          </a:xfrm>
          <a:prstGeom prst="rect">
            <a:avLst/>
          </a:prstGeom>
          <a:noFill/>
          <a:ln>
            <a:noFill/>
          </a:ln>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448000" y="144000"/>
            <a:ext cx="4678200" cy="3416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Active Record Validations</a:t>
            </a:r>
            <a:endParaRPr b="0" lang="en-IN" sz="1800" spc="-1" strike="noStrike">
              <a:solidFill>
                <a:srgbClr val="000000"/>
              </a:solidFill>
              <a:uFill>
                <a:solidFill>
                  <a:srgbClr val="ffffff"/>
                </a:solidFill>
              </a:uFill>
              <a:latin typeface="Arial"/>
            </a:endParaRPr>
          </a:p>
        </p:txBody>
      </p:sp>
      <p:sp>
        <p:nvSpPr>
          <p:cNvPr id="86" name="CustomShape 2"/>
          <p:cNvSpPr/>
          <p:nvPr/>
        </p:nvSpPr>
        <p:spPr>
          <a:xfrm>
            <a:off x="259920" y="648000"/>
            <a:ext cx="9671400" cy="67406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following methods trigger validations, and will save the object to the database only if the object is valid: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following methods skip validations, and will save the object to the database regardless of its validity. They should be used with caution.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decrement!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decrement_counter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increment!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increment_counter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toggle!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touch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update_all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update_attribute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update_column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update_columns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update_counters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864</TotalTime>
  <Application>LibreOffice/5.2.3.2$Linux_X86_64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2016-11-20T22:30:23Z</dcterms:created>
  <dc:creator/>
  <dc:description/>
  <dc:language>en-IN</dc:language>
  <cp:lastModifiedBy/>
  <dcterms:modified xsi:type="dcterms:W3CDTF">2016-12-01T23:48:06Z</dcterms:modified>
  <cp:revision>114</cp:revision>
  <dc:subject/>
  <dc:title/>
</cp:coreProperties>
</file>