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550-58D9-4813-904A-C66B10447D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32C8-5F47-458E-AC50-F2C3F689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1" y="663741"/>
            <a:ext cx="9750848" cy="5954539"/>
          </a:xfrm>
          <a:prstGeom prst="rect">
            <a:avLst/>
          </a:prstGeom>
          <a:ln>
            <a:noFill/>
          </a:ln>
        </p:spPr>
      </p:pic>
      <p:sp>
        <p:nvSpPr>
          <p:cNvPr id="7" name="Right Brace 6"/>
          <p:cNvSpPr/>
          <p:nvPr/>
        </p:nvSpPr>
        <p:spPr>
          <a:xfrm>
            <a:off x="8171805" y="952955"/>
            <a:ext cx="1192422" cy="5343376"/>
          </a:xfrm>
          <a:prstGeom prst="rightBrace">
            <a:avLst>
              <a:gd name="adj1" fmla="val 8333"/>
              <a:gd name="adj2" fmla="val 50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87084" y="329573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708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095563" y="-2923333"/>
            <a:ext cx="219075" cy="7049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3150" y="11992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1237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729670" y="984827"/>
            <a:ext cx="115369" cy="228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25048" y="935863"/>
            <a:ext cx="199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42 </a:t>
            </a:r>
            <a:r>
              <a:rPr lang="da-DK" sz="1200" dirty="0" smtClean="0"/>
              <a:t>(0,0) (</a:t>
            </a:r>
            <a:r>
              <a:rPr lang="en-US" sz="1200" dirty="0" err="1" smtClean="0"/>
              <a:t>abb</a:t>
            </a:r>
            <a:r>
              <a:rPr lang="en-US" sz="1200" dirty="0" smtClean="0"/>
              <a:t> logo182x28)</a:t>
            </a:r>
            <a:endParaRPr lang="da-DK" sz="1200" dirty="0" smtClean="0"/>
          </a:p>
        </p:txBody>
      </p:sp>
      <p:sp>
        <p:nvSpPr>
          <p:cNvPr id="13" name="Right Brace 12"/>
          <p:cNvSpPr/>
          <p:nvPr/>
        </p:nvSpPr>
        <p:spPr>
          <a:xfrm>
            <a:off x="7702564" y="1230592"/>
            <a:ext cx="142475" cy="237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3801" y="1395699"/>
            <a:ext cx="27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</a:p>
          <a:p>
            <a:r>
              <a:rPr lang="da-DK" sz="1200" dirty="0" smtClean="0"/>
              <a:t>Tab images 148x35</a:t>
            </a:r>
            <a:endParaRPr lang="en-US" sz="1200" dirty="0" smtClean="0"/>
          </a:p>
        </p:txBody>
      </p:sp>
      <p:sp>
        <p:nvSpPr>
          <p:cNvPr id="15" name="Right Brace 14"/>
          <p:cNvSpPr/>
          <p:nvPr/>
        </p:nvSpPr>
        <p:spPr>
          <a:xfrm>
            <a:off x="7702564" y="1484990"/>
            <a:ext cx="142475" cy="2862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729672" y="1467897"/>
            <a:ext cx="648210" cy="4387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21800" y="3338648"/>
            <a:ext cx="72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576 </a:t>
            </a:r>
            <a:r>
              <a:rPr lang="da-DK" sz="1200" dirty="0" smtClean="0"/>
              <a:t>(0,75)</a:t>
            </a:r>
          </a:p>
          <a:p>
            <a:endParaRPr lang="da-DK" dirty="0" smtClean="0"/>
          </a:p>
        </p:txBody>
      </p:sp>
      <p:sp>
        <p:nvSpPr>
          <p:cNvPr id="19" name="Right Brace 18"/>
          <p:cNvSpPr/>
          <p:nvPr/>
        </p:nvSpPr>
        <p:spPr>
          <a:xfrm>
            <a:off x="7729670" y="5855732"/>
            <a:ext cx="102457" cy="440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8581" y="5926999"/>
            <a:ext cx="121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57 </a:t>
            </a:r>
            <a:r>
              <a:rPr lang="da-DK" sz="1200" dirty="0"/>
              <a:t>(</a:t>
            </a:r>
            <a:r>
              <a:rPr lang="da-DK" sz="1200" dirty="0" smtClean="0"/>
              <a:t>0,651</a:t>
            </a:r>
            <a:r>
              <a:rPr lang="da-DK" sz="1200" dirty="0"/>
              <a:t>)</a:t>
            </a:r>
            <a:endParaRPr lang="da-DK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003358" y="1325330"/>
            <a:ext cx="272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35 </a:t>
            </a:r>
            <a:r>
              <a:rPr lang="en-US" sz="1200" dirty="0" smtClean="0"/>
              <a:t>(0,40)  (button images 150x35)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2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1" y="659734"/>
            <a:ext cx="9750848" cy="5954539"/>
          </a:xfrm>
          <a:prstGeom prst="rect">
            <a:avLst/>
          </a:prstGeom>
          <a:ln>
            <a:noFill/>
          </a:ln>
        </p:spPr>
      </p:pic>
      <p:sp>
        <p:nvSpPr>
          <p:cNvPr id="7" name="Right Brace 6"/>
          <p:cNvSpPr/>
          <p:nvPr/>
        </p:nvSpPr>
        <p:spPr>
          <a:xfrm>
            <a:off x="7729670" y="972064"/>
            <a:ext cx="537019" cy="5329881"/>
          </a:xfrm>
          <a:prstGeom prst="rightBrace">
            <a:avLst>
              <a:gd name="adj1" fmla="val 8333"/>
              <a:gd name="adj2" fmla="val 50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3184" y="345233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708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095563" y="-2923333"/>
            <a:ext cx="219075" cy="7049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3150" y="11992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1237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7924356" y="134580"/>
            <a:ext cx="1458623" cy="393100"/>
          </a:xfrm>
          <a:prstGeom prst="borderCallout2">
            <a:avLst>
              <a:gd name="adj1" fmla="val 47321"/>
              <a:gd name="adj2" fmla="val 35"/>
              <a:gd name="adj3" fmla="val 44147"/>
              <a:gd name="adj4" fmla="val -83194"/>
              <a:gd name="adj5" fmla="val 287854"/>
              <a:gd name="adj6" fmla="val -1641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</a:rPr>
              <a:t>made in GIMP, Arial 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 rot="16200000">
            <a:off x="6508539" y="4900867"/>
            <a:ext cx="418839" cy="1738186"/>
          </a:xfrm>
          <a:prstGeom prst="rightBrace">
            <a:avLst>
              <a:gd name="adj1" fmla="val 8333"/>
              <a:gd name="adj2" fmla="val 50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38434" y="5279534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164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7587052" y="5857103"/>
            <a:ext cx="156520" cy="124280"/>
          </a:xfrm>
          <a:prstGeom prst="rightBrace">
            <a:avLst>
              <a:gd name="adj1" fmla="val 8333"/>
              <a:gd name="adj2" fmla="val 50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41820" y="578074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18</a:t>
            </a:r>
          </a:p>
        </p:txBody>
      </p:sp>
      <p:sp>
        <p:nvSpPr>
          <p:cNvPr id="28" name="Right Brace 27"/>
          <p:cNvSpPr/>
          <p:nvPr/>
        </p:nvSpPr>
        <p:spPr>
          <a:xfrm rot="5400000">
            <a:off x="3175110" y="3545677"/>
            <a:ext cx="240049" cy="5107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19250" y="6301945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1050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9935736" y="4957834"/>
            <a:ext cx="1458623" cy="393100"/>
          </a:xfrm>
          <a:prstGeom prst="borderCallout2">
            <a:avLst>
              <a:gd name="adj1" fmla="val 47321"/>
              <a:gd name="adj2" fmla="val 35"/>
              <a:gd name="adj3" fmla="val 44147"/>
              <a:gd name="adj4" fmla="val -83194"/>
              <a:gd name="adj5" fmla="val 287854"/>
              <a:gd name="adj6" fmla="val -1641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</a:rPr>
              <a:t>made in GIMP</a:t>
            </a:r>
          </a:p>
          <a:p>
            <a:pPr algn="ctr"/>
            <a:r>
              <a:rPr lang="da-DK" sz="1400" dirty="0" smtClean="0">
                <a:solidFill>
                  <a:schemeClr val="tx1"/>
                </a:solidFill>
              </a:rPr>
              <a:t>Arial 13 Bold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33" t="14628" r="26212" b="16832"/>
          <a:stretch/>
        </p:blipFill>
        <p:spPr>
          <a:xfrm>
            <a:off x="2248931" y="461388"/>
            <a:ext cx="6787827" cy="546844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40199" y="4167705"/>
            <a:ext cx="1154586" cy="3707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91633" y="6321513"/>
            <a:ext cx="116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552 (685,75)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2196799" y="5541367"/>
            <a:ext cx="1179297" cy="934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681669" y="5016202"/>
            <a:ext cx="1154586" cy="2010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86447" y="6306584"/>
            <a:ext cx="116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200 (0,75)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8962" y="6259214"/>
            <a:ext cx="116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 485 (200,75)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4118350" y="4579519"/>
            <a:ext cx="215470" cy="19442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9960" y="5545605"/>
            <a:ext cx="116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 486 </a:t>
            </a:r>
            <a:r>
              <a:rPr lang="da-DK" sz="1200" dirty="0" smtClean="0"/>
              <a:t>(199,75)</a:t>
            </a:r>
          </a:p>
        </p:txBody>
      </p:sp>
      <p:sp>
        <p:nvSpPr>
          <p:cNvPr id="14" name="Right Brace 13"/>
          <p:cNvSpPr/>
          <p:nvPr/>
        </p:nvSpPr>
        <p:spPr>
          <a:xfrm flipH="1">
            <a:off x="897924" y="1342767"/>
            <a:ext cx="2356020" cy="3778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766118" y="2908833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546</a:t>
            </a:r>
            <a:endParaRPr lang="da-DK" sz="1200" dirty="0" smtClean="0"/>
          </a:p>
          <a:p>
            <a:endParaRPr lang="da-DK" dirty="0" smtClean="0"/>
          </a:p>
        </p:txBody>
      </p:sp>
      <p:sp>
        <p:nvSpPr>
          <p:cNvPr id="16" name="Right Brace 15"/>
          <p:cNvSpPr/>
          <p:nvPr/>
        </p:nvSpPr>
        <p:spPr>
          <a:xfrm flipH="1">
            <a:off x="2133673" y="5144527"/>
            <a:ext cx="1087393" cy="274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1562173" y="5096049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30</a:t>
            </a:r>
            <a:endParaRPr lang="da-DK" sz="1200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28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71" y="3367095"/>
            <a:ext cx="142857" cy="1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36" y="3367095"/>
            <a:ext cx="152381" cy="1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62" y="3335666"/>
            <a:ext cx="205714" cy="20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49" y="3367095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egustafsson</dc:creator>
  <cp:lastModifiedBy>egustafsson</cp:lastModifiedBy>
  <cp:revision>31</cp:revision>
  <dcterms:created xsi:type="dcterms:W3CDTF">2016-03-22T07:54:19Z</dcterms:created>
  <dcterms:modified xsi:type="dcterms:W3CDTF">2016-04-06T08:31:23Z</dcterms:modified>
</cp:coreProperties>
</file>