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ivasai321/Space-X-IBM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ivasai321/Space-X-IBM-Project.git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ivasai321/Space-X-IBM-Project.git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7815581" cy="18947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Sivasai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https://github.com/sivasai321/Space-X-IBM-Project.git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8901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395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209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235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https://github.com/sivasai321/Space-X-IBM-Project.git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9326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https://github.com/sivasai321/Space-X-IBM-Project.git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9762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https://github.com/sivasai321/Space-X-IBM-Project.git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2733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siva sai</cp:lastModifiedBy>
  <cp:revision>3</cp:revision>
  <dcterms:created xsi:type="dcterms:W3CDTF">2021-08-26T16:53:12Z</dcterms:created>
  <dcterms:modified xsi:type="dcterms:W3CDTF">2023-07-26T15:58:01Z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