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4" r:id="rId10"/>
    <p:sldId id="262" r:id="rId11"/>
    <p:sldId id="263" r:id="rId12"/>
  </p:sldIdLst>
  <p:sldSz cx="9144000" cy="5143500"/>
  <p:notesSz cx="6858000" cy="9144000"/>
  <p:embeddedFontLst>
    <p:embeddedFont>
      <p:font typeface="Raleway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13393feffa_0_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13393feffa_0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3393feffa_0_5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3393feffa_0_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3393feffa_0_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3393feffa_0_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3393feffa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3393feffa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3393feffa_0_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3393feffa_0_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3393feffa_0_7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3393feffa_0_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3393feffa_0_8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3393feffa_0_8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" name="Google Shape;49;p11"/>
          <p:cNvSpPr txBox="1"/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437830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FPGA-Based Turing Machine Emulator for Educational Purposes</a:t>
            </a:r>
            <a:endParaRPr lang="en-GB"/>
          </a:p>
        </p:txBody>
      </p:sp>
      <p:sp>
        <p:nvSpPr>
          <p:cNvPr id="59" name="Google Shape;59;p13"/>
          <p:cNvSpPr txBox="1"/>
          <p:nvPr>
            <p:ph type="subTitle" idx="1"/>
          </p:nvPr>
        </p:nvSpPr>
        <p:spPr>
          <a:xfrm>
            <a:off x="485875" y="321635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ym typeface="+mn-ea"/>
              </a:rPr>
              <a:t>P. Venkata Sivakumar (192210057)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ym typeface="+mn-ea"/>
              </a:rPr>
              <a:t>Roshan (192210282)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:</a:t>
            </a:r>
            <a:endParaRPr lang="en-GB"/>
          </a:p>
        </p:txBody>
      </p:sp>
      <p:sp>
        <p:nvSpPr>
          <p:cNvPr id="65" name="Google Shape;65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b="1"/>
              <a:t>What is a Turing Machine?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  - An abstract model of computation, introduced by Alan Turing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  - Consists of a tape, head, and set of rules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b="1"/>
              <a:t>Why Turing Machines?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  - Foundation of theoretical computer science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  - Models the concept of algorithm and computation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0" y="2068830"/>
            <a:ext cx="307086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Importance :</a:t>
            </a:r>
            <a:endParaRPr lang="en-GB"/>
          </a:p>
        </p:txBody>
      </p:sp>
      <p:sp>
        <p:nvSpPr>
          <p:cNvPr id="71" name="Google Shape;71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b="1"/>
              <a:t>Why Learn Turing Machines?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  - Helps understand computability, complexity, and algorithm theory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b="1"/>
              <a:t>- *Challenges in Learning*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  - Abstract and complex, making it hard to visualize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  - Need for practical tools to aid comprehension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 :</a:t>
            </a:r>
            <a:endParaRPr lang="en-GB"/>
          </a:p>
        </p:txBody>
      </p:sp>
      <p:sp>
        <p:nvSpPr>
          <p:cNvPr id="77" name="Google Shape;77;p16"/>
          <p:cNvSpPr txBox="1"/>
          <p:nvPr>
            <p:ph type="body" idx="1"/>
          </p:nvPr>
        </p:nvSpPr>
        <p:spPr>
          <a:xfrm>
            <a:off x="311700" y="1152475"/>
            <a:ext cx="8520600" cy="25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b="1"/>
              <a:t>*Goal*: </a:t>
            </a:r>
            <a:r>
              <a:rPr lang="en-GB"/>
              <a:t>Develop an FPGA-based Turing machine emulator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b="1"/>
              <a:t>*Purpose*:</a:t>
            </a:r>
            <a:r>
              <a:rPr lang="en-GB"/>
              <a:t> Simulate various configurations of Turing machines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b="1"/>
              <a:t>*Educational Benefit*:</a:t>
            </a:r>
            <a:r>
              <a:rPr lang="en-GB"/>
              <a:t> Allows students to visualize and experiment with Turing       machine operations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 :</a:t>
            </a:r>
            <a:endParaRPr lang="en-GB"/>
          </a:p>
        </p:txBody>
      </p:sp>
      <p:sp>
        <p:nvSpPr>
          <p:cNvPr id="83" name="Google Shape;83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    Real-time processing and parallel computation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  - Flexibility to design custom architectures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  - Low-level control for precise emulation of Turing machine operations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b="1"/>
              <a:t>- *Comparison with Software Emulators*: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  - Hardware-based approach offers better performance for complex simulations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 :</a:t>
            </a:r>
            <a:endParaRPr lang="en-GB"/>
          </a:p>
        </p:txBody>
      </p:sp>
      <p:sp>
        <p:nvSpPr>
          <p:cNvPr id="89" name="Google Shape;89;p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 panose="020B0604020202020204"/>
              <a:buNone/>
            </a:pPr>
            <a:r>
              <a:rPr lang="en-GB" sz="7100"/>
              <a:t>  - Tape memory (represents the infinite tape)</a:t>
            </a:r>
            <a:endParaRPr sz="71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 panose="020B0604020202020204"/>
              <a:buNone/>
            </a:pPr>
            <a:r>
              <a:rPr lang="en-GB" sz="7100"/>
              <a:t>  - Control unit (simulates the state transitions)</a:t>
            </a:r>
            <a:endParaRPr sz="71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 panose="020B0604020202020204"/>
              <a:buNone/>
            </a:pPr>
            <a:r>
              <a:rPr lang="en-GB" sz="7100"/>
              <a:t>  - Read/Write head (interacts with the tape)</a:t>
            </a:r>
            <a:endParaRPr sz="71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 panose="020B0604020202020204"/>
              <a:buNone/>
            </a:pPr>
            <a:r>
              <a:rPr lang="en-GB" sz="7100"/>
              <a:t>- *Implementation Language*: Verilog/VHDL</a:t>
            </a:r>
            <a:endParaRPr sz="71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 panose="020B0604020202020204"/>
              <a:buNone/>
            </a:pPr>
            <a:r>
              <a:rPr lang="en-GB" sz="7100" b="1"/>
              <a:t>- *Types of Turing Machines*:</a:t>
            </a:r>
            <a:endParaRPr sz="7100" b="1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 panose="020B0604020202020204"/>
              <a:buNone/>
            </a:pPr>
            <a:r>
              <a:rPr lang="en-GB" sz="7100"/>
              <a:t>  - Deterministic Turing Machine (DTM)</a:t>
            </a:r>
            <a:endParaRPr sz="71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 panose="020B0604020202020204"/>
              <a:buNone/>
            </a:pPr>
            <a:r>
              <a:rPr lang="en-GB" sz="7100"/>
              <a:t>  - Non-Deterministic Turing Machine (NDTM)</a:t>
            </a:r>
            <a:endParaRPr sz="71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 panose="020B0604020202020204"/>
              <a:buNone/>
            </a:pPr>
            <a:r>
              <a:rPr lang="en-GB" sz="7100"/>
              <a:t>  - Multi-tape Turing Machine</a:t>
            </a:r>
            <a:endParaRPr sz="7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8280" y="514350"/>
            <a:ext cx="3741420" cy="29413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/>
              <a:t>Potential Applications :</a:t>
            </a:r>
            <a:endParaRPr lang="en-GB" altLang="en-US"/>
          </a:p>
        </p:txBody>
      </p:sp>
      <p:sp>
        <p:nvSpPr>
          <p:cNvPr id="5" name="Text Placeholder 4"/>
          <p:cNvSpPr/>
          <p:nvPr>
            <p:ph type="body" idx="1"/>
          </p:nvPr>
        </p:nvSpPr>
        <p:spPr>
          <a:xfrm>
            <a:off x="311785" y="1152525"/>
            <a:ext cx="5563870" cy="3416300"/>
          </a:xfrm>
        </p:spPr>
        <p:txBody>
          <a:bodyPr/>
          <a:p>
            <a:pPr algn="just"/>
            <a:r>
              <a:rPr lang="en-US" b="1"/>
              <a:t>*Educational Use*:</a:t>
            </a:r>
            <a:r>
              <a:rPr lang="en-US"/>
              <a:t> Ideal for computer science and engineering students</a:t>
            </a:r>
            <a:endParaRPr lang="en-US"/>
          </a:p>
          <a:p>
            <a:pPr algn="just"/>
            <a:r>
              <a:rPr lang="en-US" b="1"/>
              <a:t>- *Research Tool*:</a:t>
            </a:r>
            <a:r>
              <a:rPr lang="en-US"/>
              <a:t> Analyze and simulate different Turing machine configurations</a:t>
            </a:r>
            <a:endParaRPr lang="en-US"/>
          </a:p>
          <a:p>
            <a:pPr algn="just"/>
            <a:r>
              <a:rPr lang="en-US" b="1"/>
              <a:t>- *Extension Possibilities*:</a:t>
            </a:r>
            <a:r>
              <a:rPr lang="en-US"/>
              <a:t> Expanding to emulate multi-tape or non-deterministic Turing machines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5655" y="857885"/>
            <a:ext cx="2964815" cy="25609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:</a:t>
            </a:r>
            <a:endParaRPr lang="en-GB"/>
          </a:p>
        </p:txBody>
      </p:sp>
      <p:sp>
        <p:nvSpPr>
          <p:cNvPr id="95" name="Google Shape;95;p1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FPGA-based Turing machine emulator as an educational tool. Provides hands-on learning for students studying computation theory .Expandable platform for advanced configurations and research.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2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1938</Words>
  <Application>WPS Presentation</Application>
  <PresentationFormat/>
  <Paragraphs>69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Arial</vt:lpstr>
      <vt:lpstr>Raleway</vt:lpstr>
      <vt:lpstr>Source Sans Pro</vt:lpstr>
      <vt:lpstr>Microsoft YaHei</vt:lpstr>
      <vt:lpstr>Arial Unicode MS</vt:lpstr>
      <vt:lpstr>Plum</vt:lpstr>
      <vt:lpstr>FPGA-Based Turing Machine Emulator for Educational Purposes</vt:lpstr>
      <vt:lpstr>Introduction :</vt:lpstr>
      <vt:lpstr>Importance :</vt:lpstr>
      <vt:lpstr>Objective :</vt:lpstr>
      <vt:lpstr>Advantages :</vt:lpstr>
      <vt:lpstr>Architecture :</vt:lpstr>
      <vt:lpstr>PowerPoint 演示文稿</vt:lpstr>
      <vt:lpstr>Conclusion 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FPGA-Based Turing Machine Emulator for Educational Purposes</dc:title>
  <dc:creator/>
  <cp:lastModifiedBy>P.V. S.K.</cp:lastModifiedBy>
  <cp:revision>2</cp:revision>
  <dcterms:created xsi:type="dcterms:W3CDTF">2024-11-09T04:02:51Z</dcterms:created>
  <dcterms:modified xsi:type="dcterms:W3CDTF">2024-11-09T04:28:49Z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17839863C31F441FA3151C235FFFAE13_12</vt:lpwstr>
  </property>
  <property fmtid="{D5CDD505-2E9C-101B-9397-08002B2CF9AE}" pid="3" name="KSOProductBuildVer">
    <vt:lpwstr>1033-12.2.0.18607</vt:lpwstr>
  </property>
</Properties>
</file>