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3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3"/>
            <a:ext cx="51248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6"/>
            <a:ext cx="9912355" cy="819355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0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134043"/>
            <a:ext cx="9906001" cy="2511835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2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2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0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2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5934511" cy="35417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0C11-CD7A-6C7A-35D5-8E99670B3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792" y="-1106403"/>
            <a:ext cx="8967775" cy="2647894"/>
          </a:xfrm>
        </p:spPr>
        <p:txBody>
          <a:bodyPr vert="horz"/>
          <a:lstStyle/>
          <a:p>
            <a:r>
              <a:rPr lang="en-IN" b="1" u="sng" dirty="0">
                <a:solidFill>
                  <a:schemeClr val="bg1"/>
                </a:solidFill>
              </a:rPr>
              <a:t>My Digital portfolio 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57F45-1952-4EDA-527A-C0647A53B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2546" y="2310111"/>
            <a:ext cx="6593681" cy="2830711"/>
          </a:xfrm>
        </p:spPr>
        <p:txBody>
          <a:bodyPr>
            <a:normAutofit fontScale="92500" lnSpcReduction="20000"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Name: </a:t>
            </a:r>
            <a:r>
              <a:rPr lang="en-IN" b="1" dirty="0" err="1">
                <a:solidFill>
                  <a:schemeClr val="tx1"/>
                </a:solidFill>
              </a:rPr>
              <a:t>Sivasakthi.r</a:t>
            </a:r>
            <a:endParaRPr lang="en-IN" b="1" dirty="0">
              <a:solidFill>
                <a:schemeClr val="tx1"/>
              </a:solidFill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Register number: 2422j1091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Class : ii –</a:t>
            </a:r>
            <a:r>
              <a:rPr lang="en-IN" b="1" dirty="0" err="1">
                <a:solidFill>
                  <a:schemeClr val="tx1"/>
                </a:solidFill>
              </a:rPr>
              <a:t>bca</a:t>
            </a:r>
            <a:endParaRPr lang="en-IN" b="1" dirty="0">
              <a:solidFill>
                <a:schemeClr val="tx1"/>
              </a:solidFill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NM id: asbru062422j1091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 Department: bachelor of computer application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College name: </a:t>
            </a:r>
            <a:r>
              <a:rPr lang="en-IN" b="1" dirty="0" err="1">
                <a:solidFill>
                  <a:schemeClr val="tx1"/>
                </a:solidFill>
              </a:rPr>
              <a:t>Chikkanna</a:t>
            </a:r>
            <a:r>
              <a:rPr lang="en-IN" b="1" dirty="0">
                <a:solidFill>
                  <a:schemeClr val="tx1"/>
                </a:solidFill>
              </a:rPr>
              <a:t> government arts college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chemeClr val="tx1"/>
                </a:solidFill>
              </a:rPr>
              <a:t>University:bharathiar</a:t>
            </a:r>
            <a:r>
              <a:rPr lang="en-IN" b="1" dirty="0">
                <a:solidFill>
                  <a:schemeClr val="tx1"/>
                </a:solidFill>
              </a:rPr>
              <a:t> University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Place : </a:t>
            </a:r>
            <a:r>
              <a:rPr lang="en-IN" b="1" dirty="0" err="1">
                <a:solidFill>
                  <a:schemeClr val="tx1"/>
                </a:solidFill>
              </a:rPr>
              <a:t>Tiruppur</a:t>
            </a:r>
            <a:r>
              <a:rPr lang="en-IN" b="1" dirty="0">
                <a:solidFill>
                  <a:schemeClr val="tx1"/>
                </a:solidFill>
              </a:rPr>
              <a:t>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FC76F-0AF4-6DD4-DB7D-9F38C0930D9D}"/>
              </a:ext>
            </a:extLst>
          </p:cNvPr>
          <p:cNvSpPr txBox="1"/>
          <p:nvPr/>
        </p:nvSpPr>
        <p:spPr>
          <a:xfrm>
            <a:off x="6428184" y="1760934"/>
            <a:ext cx="13716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3AD49-4DA8-276E-20F9-995BB42B3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696" y="2310111"/>
            <a:ext cx="2266709" cy="23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75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F0D8-62C2-BE06-C8E6-DBE9597D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460" y="857250"/>
            <a:ext cx="7429499" cy="1108928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Results</a:t>
            </a:r>
            <a:r>
              <a:rPr lang="en-IN" dirty="0"/>
              <a:t> </a:t>
            </a:r>
            <a:r>
              <a:rPr lang="en-IN" b="1" u="sng" dirty="0">
                <a:solidFill>
                  <a:schemeClr val="bg1"/>
                </a:solidFill>
              </a:rPr>
              <a:t>and</a:t>
            </a:r>
            <a:r>
              <a:rPr lang="en-IN" dirty="0"/>
              <a:t> </a:t>
            </a:r>
            <a:r>
              <a:rPr lang="en-IN" b="1" u="sng" dirty="0">
                <a:solidFill>
                  <a:schemeClr val="bg1"/>
                </a:solidFill>
              </a:rPr>
              <a:t>screenshots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5BB4-84D3-3306-AFCD-B8DCAC182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936" y="2437209"/>
            <a:ext cx="7429499" cy="2656286"/>
          </a:xfrm>
        </p:spPr>
        <p:txBody>
          <a:bodyPr>
            <a:normAutofit lnSpcReduction="10000"/>
          </a:bodyPr>
          <a:lstStyle/>
          <a:p>
            <a:r>
              <a:rPr lang="en-IN" b="1" i="1" dirty="0"/>
              <a:t> Visual proof of accomplishments.
 Showcase project outcomes.
 Demonstrate design and development skills.
 Highlight key features and functionalities.
 Provide context for user experience.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324C5-B0B2-B877-B367-240097FA9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676" y="2272607"/>
            <a:ext cx="3311087" cy="23127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A3E8B00-4079-85FF-40B4-D65F71D9347B}"/>
              </a:ext>
            </a:extLst>
          </p:cNvPr>
          <p:cNvCxnSpPr/>
          <p:nvPr/>
        </p:nvCxnSpPr>
        <p:spPr>
          <a:xfrm>
            <a:off x="5713809" y="2743200"/>
            <a:ext cx="1371600" cy="1371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4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22F5-1F46-E6D3-72E8-B84F3ED1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920" y="835818"/>
            <a:ext cx="7429499" cy="1108928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Conclusion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9B97-4FA0-8284-2330-1BABCF19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Summarize key accomplishments.
Reiterate professional goals.
Encourage contact and collaboration.
Provide a clear call-to-action.
Leave a lasting impression.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FD16C-0785-EC81-2F50-35B344C9E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342" y="2544367"/>
            <a:ext cx="3586162" cy="21252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587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E2BD-925D-98E3-34A5-6A724C26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585" y="857250"/>
            <a:ext cx="7429499" cy="1108928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GitHub link</a:t>
            </a:r>
            <a:endParaRPr lang="en-US" b="1" u="sng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539E6-871B-9300-6CE2-8A16A0333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334" y="2358172"/>
            <a:ext cx="2902149" cy="21416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59317-BA6B-9767-3331-A993227DD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372" y="2593173"/>
            <a:ext cx="6972022" cy="3541714"/>
          </a:xfrm>
        </p:spPr>
        <p:txBody>
          <a:bodyPr/>
          <a:lstStyle/>
          <a:p>
            <a:r>
              <a:rPr lang="en-IN" dirty="0"/>
              <a:t>https://github.com/kamaleeshwaran91-sketch/Kmalaeeshwaran-DP.git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1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0D41-0761-34B9-034F-F7D0F480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5" y="616149"/>
            <a:ext cx="7517606" cy="464701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Thank</a:t>
            </a:r>
            <a:r>
              <a:rPr lang="en-IN" dirty="0"/>
              <a:t> </a:t>
            </a:r>
            <a:r>
              <a:rPr lang="en-IN" b="1" dirty="0">
                <a:solidFill>
                  <a:schemeClr val="bg1"/>
                </a:solidFill>
              </a:rPr>
              <a:t>you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58A0-CF33-E930-E37D-FB9D87DE1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2" y="9545240"/>
            <a:ext cx="7429499" cy="2656286"/>
          </a:xfrm>
        </p:spPr>
        <p:txBody>
          <a:bodyPr/>
          <a:lstStyle/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8138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8DB9-4288-B075-CD06-78DB823E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053" y="196454"/>
            <a:ext cx="7429499" cy="2160984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Title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8867-9BF7-B845-4E71-FDC46116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920" y="2029420"/>
            <a:ext cx="7429499" cy="2656286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/>
              <a:t>A journey through my software portfolio </a:t>
            </a:r>
          </a:p>
          <a:p>
            <a:pPr marL="0" indent="0">
              <a:buNone/>
            </a:pPr>
            <a:endParaRPr lang="en-IN" b="1" i="1" dirty="0"/>
          </a:p>
          <a:p>
            <a:pPr marL="0" indent="0">
              <a:buNone/>
            </a:pPr>
            <a:r>
              <a:rPr lang="en-IN" b="1" i="1" dirty="0"/>
              <a:t>Welcome to my world of code and creativity, where </a:t>
            </a:r>
          </a:p>
          <a:p>
            <a:pPr marL="0" indent="0">
              <a:buNone/>
            </a:pPr>
            <a:r>
              <a:rPr lang="en-IN" b="1" i="1" dirty="0"/>
              <a:t>       Ideas transform into impactful solutions.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0383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9224-8D1F-0DF4-09E4-A934B76D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041" y="857250"/>
            <a:ext cx="7429499" cy="1108928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Contents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F205B-794A-6447-F38A-536152B7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194" y="2231826"/>
            <a:ext cx="7429499" cy="2656286"/>
          </a:xfrm>
        </p:spPr>
        <p:txBody>
          <a:bodyPr>
            <a:normAutofit fontScale="47500" lnSpcReduction="20000"/>
          </a:bodyPr>
          <a:lstStyle/>
          <a:p>
            <a:r>
              <a:rPr lang="en-IN" b="1" i="1" dirty="0"/>
              <a:t>Problem Statement
Project Overview
End Users
Tools and Technologies
Portfolio design and Layout
Features and Functionality
Results and Screenshots
Conclusion
</a:t>
            </a:r>
            <a:r>
              <a:rPr lang="en-IN" b="1" i="1" dirty="0" err="1"/>
              <a:t>Github</a:t>
            </a:r>
            <a:r>
              <a:rPr lang="en-IN" b="1" i="1" dirty="0"/>
              <a:t> Link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160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0F0D-0427-8137-5065-4A0EF34C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115" y="-6349007"/>
            <a:ext cx="7429499" cy="15305484"/>
          </a:xfrm>
        </p:spPr>
        <p:txBody>
          <a:bodyPr/>
          <a:lstStyle/>
          <a:p>
            <a:r>
              <a:rPr lang="en-IN" b="1" u="sng">
                <a:solidFill>
                  <a:schemeClr val="bg1"/>
                </a:solidFill>
              </a:rPr>
              <a:t>Problem statement </a:t>
            </a:r>
            <a:endParaRPr lang="en-US" b="1" u="sng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99B766-22E5-4F02-56FE-C3434D03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Outdated project Showcase. </a:t>
            </a:r>
          </a:p>
          <a:p>
            <a:r>
              <a:rPr lang="en-IN" b="1" i="1" dirty="0"/>
              <a:t>Lack of customization options.</a:t>
            </a:r>
          </a:p>
          <a:p>
            <a:r>
              <a:rPr lang="en-IN" b="1" i="1" dirty="0"/>
              <a:t>Inconsistent Branding. </a:t>
            </a:r>
          </a:p>
          <a:p>
            <a:r>
              <a:rPr lang="en-IN" b="1" i="1" dirty="0"/>
              <a:t>Difficultly updating Content.</a:t>
            </a:r>
          </a:p>
          <a:p>
            <a:r>
              <a:rPr lang="en-IN" b="1" i="1" dirty="0"/>
              <a:t>Limited visibility online.</a:t>
            </a:r>
            <a:endParaRPr lang="en-US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AA0C6-069C-0C7E-2473-D2ED7067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065" y="2728913"/>
            <a:ext cx="2700338" cy="17573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2700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6CAE-0634-75F8-13DE-624D50250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326" y="981811"/>
            <a:ext cx="7429499" cy="1108928"/>
          </a:xfrm>
        </p:spPr>
        <p:txBody>
          <a:bodyPr/>
          <a:lstStyle/>
          <a:p>
            <a:r>
              <a:rPr lang="en-IN" b="1" u="sng">
                <a:solidFill>
                  <a:schemeClr val="bg1"/>
                </a:solidFill>
              </a:rPr>
              <a:t>Project</a:t>
            </a:r>
            <a:r>
              <a:rPr lang="en-IN" u="sng"/>
              <a:t> </a:t>
            </a:r>
            <a:r>
              <a:rPr lang="en-IN" b="1" u="sng">
                <a:solidFill>
                  <a:schemeClr val="bg1"/>
                </a:solidFill>
              </a:rPr>
              <a:t>overview</a:t>
            </a:r>
            <a:r>
              <a:rPr lang="en-IN" u="sng"/>
              <a:t> 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A072-061C-0364-4551-96BCEEB56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671" y="2517576"/>
            <a:ext cx="9196388" cy="2295526"/>
          </a:xfrm>
        </p:spPr>
        <p:txBody>
          <a:bodyPr>
            <a:normAutofit fontScale="92500" lnSpcReduction="20000"/>
          </a:bodyPr>
          <a:lstStyle/>
          <a:p>
            <a:r>
              <a:rPr lang="en-IN" b="1" i="1"/>
              <a:t>Project goals and objectives.
Key features and functionalities.
Technologies and tools used.
Challenges overcome and solutions.
Outcomes and achievements.</a:t>
            </a:r>
            <a:endParaRPr lang="en-US" b="1" i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25344-C23D-0BEC-6BBE-C916A6059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2" y="2517576"/>
            <a:ext cx="3571875" cy="21571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8215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8706-755A-A697-8FD4-9046069A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440" y="362546"/>
            <a:ext cx="3750469" cy="2222897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End </a:t>
            </a:r>
            <a:r>
              <a:rPr lang="en-IN" b="1" u="sng" dirty="0" err="1">
                <a:solidFill>
                  <a:schemeClr val="bg1"/>
                </a:solidFill>
              </a:rPr>
              <a:t>userS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BDC83-2B7D-10E3-0F50-B94B065A5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 Potential employers.
 Clients.
 Collaborators.
 Industry peers.
 Recruiters.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22C93-344A-B14A-B5E2-E457BB61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868" y="2384822"/>
            <a:ext cx="3821906" cy="22574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16361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3DC2-7FA0-AE49-B54C-E42487AC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068" y="928232"/>
            <a:ext cx="7429499" cy="1108928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Tools and technologies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86109-21D7-1A83-00E7-5AD8A7F5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154" y="2401631"/>
            <a:ext cx="7429499" cy="2656286"/>
          </a:xfrm>
        </p:spPr>
        <p:txBody>
          <a:bodyPr>
            <a:normAutofit lnSpcReduction="10000"/>
          </a:bodyPr>
          <a:lstStyle/>
          <a:p>
            <a:r>
              <a:rPr lang="en-IN" b="1" i="1" dirty="0"/>
              <a:t> Website builders (e.g. </a:t>
            </a:r>
            <a:r>
              <a:rPr lang="en-IN" b="1" i="1" dirty="0" err="1"/>
              <a:t>Wix</a:t>
            </a:r>
            <a:r>
              <a:rPr lang="en-IN" b="1" i="1" dirty="0"/>
              <a:t>, Squarespace)
 Content management systems (e.g. WordPress)
 Graphic design software (e.g. Adobe    Creative Cloud)
 Version control systems (e.g. GitHub)
 Website analytics tools (e.g. Google Analytics)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90334-4BCF-BE49-2A0C-B9EC88F4B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026" y="2538554"/>
            <a:ext cx="2635080" cy="22822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855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6871-37CC-AB00-B8B4-0A81470D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5935" y="937162"/>
            <a:ext cx="7429499" cy="1108928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Portfolio design and layout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6A0C-47E8-3AAD-89C4-4EE72070D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 Clean and minimalistic design.
 Consistent typography and </a:t>
            </a:r>
            <a:r>
              <a:rPr lang="en-IN" b="1" i="1" dirty="0" err="1"/>
              <a:t>color</a:t>
            </a:r>
            <a:r>
              <a:rPr lang="en-IN" b="1" i="1" dirty="0"/>
              <a:t> scheme.
 Easy navigation and clear categorization.
 Prominent display of projects and achievements.
 Responsive design for mobile and tablet.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9699B-5681-3828-4828-021FC3C1D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477" y="2544366"/>
            <a:ext cx="3143250" cy="20181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5256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F097-3465-733C-08A3-BE2CAF78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741" y="857250"/>
            <a:ext cx="7429499" cy="1108928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Features and functionality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038C-8089-C763-8603-C10E25F1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623" y="2332294"/>
            <a:ext cx="7429499" cy="2656286"/>
          </a:xfrm>
        </p:spPr>
        <p:txBody>
          <a:bodyPr>
            <a:normAutofit lnSpcReduction="10000"/>
          </a:bodyPr>
          <a:lstStyle/>
          <a:p>
            <a:r>
              <a:rPr lang="en-IN" b="1" i="1" dirty="0"/>
              <a:t> Project filtering and categorization.</a:t>
            </a:r>
          </a:p>
          <a:p>
            <a:r>
              <a:rPr lang="en-IN" b="1" i="1" dirty="0"/>
              <a:t> Image and video galleries.
 Interactive demos and prototypes.</a:t>
            </a:r>
          </a:p>
          <a:p>
            <a:r>
              <a:rPr lang="en-IN" b="1" i="1" dirty="0"/>
              <a:t> Downloadable resume and documents.</a:t>
            </a:r>
          </a:p>
          <a:p>
            <a:r>
              <a:rPr lang="en-IN" b="1" i="1" dirty="0"/>
              <a:t> Contact form and social media integration.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F275C-EB43-C60A-5650-4A0CAC80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641" y="2473524"/>
            <a:ext cx="2902149" cy="188416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09332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My Digital portfolio  </vt:lpstr>
      <vt:lpstr>Title </vt:lpstr>
      <vt:lpstr>Contents </vt:lpstr>
      <vt:lpstr>Problem statement </vt:lpstr>
      <vt:lpstr>Project overview </vt:lpstr>
      <vt:lpstr>End userS</vt:lpstr>
      <vt:lpstr>Tools and technologies </vt:lpstr>
      <vt:lpstr>Portfolio design and layout </vt:lpstr>
      <vt:lpstr>Features and functionality </vt:lpstr>
      <vt:lpstr>Results and screenshots</vt:lpstr>
      <vt:lpstr>Conclusion </vt:lpstr>
      <vt:lpstr>GitHub link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kamaleeshwaran65@gmail.com</dc:creator>
  <cp:lastModifiedBy>kamaleeshwaran65@gmail.com</cp:lastModifiedBy>
  <cp:revision>23</cp:revision>
  <dcterms:created xsi:type="dcterms:W3CDTF">2025-08-20T16:45:40Z</dcterms:created>
  <dcterms:modified xsi:type="dcterms:W3CDTF">2025-09-02T07:52:40Z</dcterms:modified>
</cp:coreProperties>
</file>