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7ABC98-2BE7-4AF2-8039-940780CE68C7}" type="datetimeFigureOut">
              <a:rPr lang="en-IN" smtClean="0"/>
              <a:t>20/02/2021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554816-3B5C-4BAA-88D2-A868330CDE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32" y="5589240"/>
            <a:ext cx="3814192" cy="73423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Sivasankar 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 smtClean="0"/>
              <a:t>Assignments &amp; Case Studies</a:t>
            </a:r>
            <a:endParaRPr lang="en-IN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Assignment</a:t>
            </a:r>
            <a:endParaRPr lang="en-IN" dirty="0"/>
          </a:p>
          <a:p>
            <a:r>
              <a:rPr lang="en-IN" sz="2400" dirty="0" smtClean="0"/>
              <a:t>To Find the Frequent Food taken during Covid-19 Pandemic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Case Study -1</a:t>
            </a:r>
          </a:p>
          <a:p>
            <a:pPr>
              <a:buNone/>
            </a:pPr>
            <a:r>
              <a:rPr lang="en-IN" sz="2400" dirty="0" smtClean="0"/>
              <a:t>To provide a design thinking approach for business improvement out from critical situation</a:t>
            </a:r>
          </a:p>
          <a:p>
            <a:pPr>
              <a:buNone/>
            </a:pPr>
            <a:r>
              <a:rPr lang="en-IN" sz="2400" dirty="0" smtClean="0"/>
              <a:t>Case Study -2</a:t>
            </a:r>
          </a:p>
          <a:p>
            <a:pPr>
              <a:buNone/>
            </a:pPr>
            <a:r>
              <a:rPr lang="en-IN" sz="2400" dirty="0" smtClean="0"/>
              <a:t>To provide data for a new business model for opening a eatery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-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Survey Questions </a:t>
            </a:r>
          </a:p>
          <a:p>
            <a:r>
              <a:rPr lang="en-IN" dirty="0" smtClean="0"/>
              <a:t>What is the frequency of grocery buy 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What are the types of food you avoided in Covid-19 pandemic 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What type of food you preferred during the pandemic </a:t>
            </a:r>
            <a:endParaRPr lang="en-IN" dirty="0" smtClean="0"/>
          </a:p>
          <a:p>
            <a:r>
              <a:rPr lang="en-IN" dirty="0" smtClean="0"/>
              <a:t>What are the food items you had taken for increasing the Immunity </a:t>
            </a:r>
            <a:r>
              <a:rPr lang="en-IN" dirty="0" smtClean="0"/>
              <a:t>?</a:t>
            </a:r>
          </a:p>
          <a:p>
            <a:r>
              <a:rPr lang="en-IN" dirty="0" smtClean="0"/>
              <a:t>Had you ordered meals through food app 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What base of food you had taken more often?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 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Business in BTM Layout – in local shop</a:t>
            </a:r>
          </a:p>
          <a:p>
            <a:r>
              <a:rPr lang="en-IN" dirty="0" smtClean="0"/>
              <a:t>1-3 Months had profit Rs.100000/- sales 300000</a:t>
            </a:r>
          </a:p>
          <a:p>
            <a:r>
              <a:rPr lang="en-IN" dirty="0" smtClean="0"/>
              <a:t>Shop rent is Rs.14000/-</a:t>
            </a:r>
          </a:p>
          <a:p>
            <a:r>
              <a:rPr lang="en-IN" dirty="0" smtClean="0"/>
              <a:t>First Month alone he sold </a:t>
            </a:r>
            <a:r>
              <a:rPr lang="en-IN" dirty="0" err="1" smtClean="0"/>
              <a:t>Veg</a:t>
            </a:r>
            <a:r>
              <a:rPr lang="en-IN" dirty="0" smtClean="0"/>
              <a:t> items along with fast food items</a:t>
            </a:r>
          </a:p>
          <a:p>
            <a:r>
              <a:rPr lang="en-IN" dirty="0" smtClean="0"/>
              <a:t>Post 4</a:t>
            </a:r>
            <a:r>
              <a:rPr lang="en-IN" baseline="30000" dirty="0" smtClean="0"/>
              <a:t>th</a:t>
            </a:r>
            <a:r>
              <a:rPr lang="en-IN" dirty="0" smtClean="0"/>
              <a:t> month heavy loss and rent went overdue for 2 months</a:t>
            </a:r>
          </a:p>
          <a:p>
            <a:r>
              <a:rPr lang="en-IN" dirty="0" smtClean="0"/>
              <a:t>Owner is lazy to take initiatives to improve business</a:t>
            </a:r>
          </a:p>
          <a:p>
            <a:r>
              <a:rPr lang="en-IN" dirty="0" smtClean="0"/>
              <a:t>New investments not possible at this situation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Concentrating on improving food quality  </a:t>
            </a:r>
          </a:p>
          <a:p>
            <a:r>
              <a:rPr lang="en-IN" dirty="0" smtClean="0"/>
              <a:t>Identify and fix income leakage </a:t>
            </a:r>
          </a:p>
          <a:p>
            <a:r>
              <a:rPr lang="en-IN" dirty="0" smtClean="0"/>
              <a:t>Observe whether any new hotels open nearby</a:t>
            </a:r>
          </a:p>
          <a:p>
            <a:r>
              <a:rPr lang="en-IN" dirty="0" smtClean="0"/>
              <a:t>Check for the service improvement</a:t>
            </a:r>
          </a:p>
          <a:p>
            <a:r>
              <a:rPr lang="en-IN" dirty="0" smtClean="0"/>
              <a:t>Changing owner’s way of approach</a:t>
            </a:r>
          </a:p>
          <a:p>
            <a:r>
              <a:rPr lang="en-IN" dirty="0" smtClean="0"/>
              <a:t>Improving customer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man needs a strategic approach to open a </a:t>
            </a:r>
            <a:r>
              <a:rPr lang="en-IN" dirty="0" err="1" smtClean="0"/>
              <a:t>vada</a:t>
            </a:r>
            <a:r>
              <a:rPr lang="en-IN" dirty="0" smtClean="0"/>
              <a:t> </a:t>
            </a:r>
            <a:r>
              <a:rPr lang="en-IN" dirty="0" err="1" smtClean="0"/>
              <a:t>pav</a:t>
            </a:r>
            <a:r>
              <a:rPr lang="en-IN" dirty="0" smtClean="0"/>
              <a:t> shop in </a:t>
            </a:r>
            <a:r>
              <a:rPr lang="en-IN" dirty="0" err="1" smtClean="0"/>
              <a:t>Shivaji</a:t>
            </a:r>
            <a:r>
              <a:rPr lang="en-IN" dirty="0" smtClean="0"/>
              <a:t> Nagar,  </a:t>
            </a:r>
            <a:r>
              <a:rPr lang="en-IN" dirty="0" err="1" smtClean="0"/>
              <a:t>Pune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Similar shops are already available in that locality</a:t>
            </a:r>
          </a:p>
          <a:p>
            <a:r>
              <a:rPr lang="en-IN" dirty="0" smtClean="0"/>
              <a:t>What could be the price ?</a:t>
            </a:r>
          </a:p>
          <a:p>
            <a:r>
              <a:rPr lang="en-IN" dirty="0" smtClean="0"/>
              <a:t>What should be his USP (Unique selling point) ?</a:t>
            </a:r>
          </a:p>
          <a:p>
            <a:r>
              <a:rPr lang="en-IN" dirty="0" smtClean="0"/>
              <a:t>What kind of insights can be provided based on very nimble data of Shop ?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Case Study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Enough </a:t>
            </a:r>
            <a:r>
              <a:rPr lang="en-IN" dirty="0" smtClean="0"/>
              <a:t>space to sit </a:t>
            </a:r>
            <a:r>
              <a:rPr lang="en-IN" dirty="0" smtClean="0"/>
              <a:t>&amp; having good ambience</a:t>
            </a:r>
          </a:p>
          <a:p>
            <a:r>
              <a:rPr lang="en-IN" dirty="0" smtClean="0"/>
              <a:t>Food </a:t>
            </a:r>
            <a:r>
              <a:rPr lang="en-IN" dirty="0" smtClean="0"/>
              <a:t>quality and </a:t>
            </a:r>
            <a:r>
              <a:rPr lang="en-IN" dirty="0" smtClean="0"/>
              <a:t>quantity</a:t>
            </a:r>
          </a:p>
          <a:p>
            <a:r>
              <a:rPr lang="en-IN" dirty="0" smtClean="0"/>
              <a:t>Treating </a:t>
            </a:r>
            <a:r>
              <a:rPr lang="en-IN" dirty="0" smtClean="0"/>
              <a:t>customers with respect and </a:t>
            </a:r>
            <a:r>
              <a:rPr lang="en-IN" dirty="0" smtClean="0"/>
              <a:t>hospitality</a:t>
            </a:r>
          </a:p>
          <a:p>
            <a:r>
              <a:rPr lang="en-IN" dirty="0" smtClean="0"/>
              <a:t>Prices </a:t>
            </a:r>
            <a:r>
              <a:rPr lang="en-IN" dirty="0" smtClean="0"/>
              <a:t>for food items should be </a:t>
            </a:r>
            <a:r>
              <a:rPr lang="en-IN" dirty="0" smtClean="0"/>
              <a:t>reasonable</a:t>
            </a:r>
          </a:p>
          <a:p>
            <a:r>
              <a:rPr lang="en-IN" dirty="0" smtClean="0"/>
              <a:t>Queue or token management system should be implemented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New food items </a:t>
            </a:r>
            <a:r>
              <a:rPr lang="en-IN" dirty="0" smtClean="0"/>
              <a:t>should be introduced in menu </a:t>
            </a:r>
            <a:r>
              <a:rPr lang="en-IN" dirty="0" smtClean="0"/>
              <a:t>list</a:t>
            </a:r>
          </a:p>
          <a:p>
            <a:r>
              <a:rPr lang="en-IN" dirty="0" smtClean="0"/>
              <a:t>Freshness </a:t>
            </a:r>
            <a:r>
              <a:rPr lang="en-IN" dirty="0" smtClean="0"/>
              <a:t>in food </a:t>
            </a:r>
            <a:r>
              <a:rPr lang="en-IN" dirty="0" smtClean="0"/>
              <a:t>preparation and following </a:t>
            </a:r>
            <a:r>
              <a:rPr lang="en-IN" dirty="0" smtClean="0"/>
              <a:t>business </a:t>
            </a:r>
            <a:r>
              <a:rPr lang="en-IN" dirty="0" smtClean="0"/>
              <a:t>ethics</a:t>
            </a:r>
          </a:p>
          <a:p>
            <a:r>
              <a:rPr lang="en-IN" dirty="0" smtClean="0"/>
              <a:t>Customer </a:t>
            </a:r>
            <a:r>
              <a:rPr lang="en-IN" dirty="0" smtClean="0"/>
              <a:t>friendly </a:t>
            </a:r>
            <a:r>
              <a:rPr lang="en-IN" dirty="0" smtClean="0"/>
              <a:t>approach</a:t>
            </a:r>
          </a:p>
          <a:p>
            <a:r>
              <a:rPr lang="en-IN" dirty="0" smtClean="0"/>
              <a:t>Suggesting and explaining the menu items for customers</a:t>
            </a:r>
          </a:p>
          <a:p>
            <a:r>
              <a:rPr lang="en-IN" dirty="0" smtClean="0"/>
              <a:t>Avoiding </a:t>
            </a:r>
            <a:r>
              <a:rPr lang="en-IN" dirty="0" smtClean="0"/>
              <a:t>overpricing to keep up the competition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Thank You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</TotalTime>
  <Words>354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Assignments &amp; Case Studies</vt:lpstr>
      <vt:lpstr>Agenda</vt:lpstr>
      <vt:lpstr>Assignment - Survey</vt:lpstr>
      <vt:lpstr>Case Study -1</vt:lpstr>
      <vt:lpstr>Solution for Design</vt:lpstr>
      <vt:lpstr>Case Study - 2</vt:lpstr>
      <vt:lpstr>Solution for Case Study - 2</vt:lpstr>
      <vt:lpstr>Cont...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 &amp; Case Studies</dc:title>
  <dc:creator>sivasankar</dc:creator>
  <cp:lastModifiedBy>sivasankar</cp:lastModifiedBy>
  <cp:revision>10</cp:revision>
  <dcterms:created xsi:type="dcterms:W3CDTF">2021-02-20T17:35:36Z</dcterms:created>
  <dcterms:modified xsi:type="dcterms:W3CDTF">2021-02-20T18:14:43Z</dcterms:modified>
</cp:coreProperties>
</file>