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BB07-65A0-451E-A02F-65BA758DB1D1}" type="datetimeFigureOut">
              <a:rPr lang="en-IN" smtClean="0"/>
              <a:t>25/04/2021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C8A9-89B1-45D8-AD87-A5D75F9B8D4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BB07-65A0-451E-A02F-65BA758DB1D1}" type="datetimeFigureOut">
              <a:rPr lang="en-IN" smtClean="0"/>
              <a:t>25/04/2021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C8A9-89B1-45D8-AD87-A5D75F9B8D4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BB07-65A0-451E-A02F-65BA758DB1D1}" type="datetimeFigureOut">
              <a:rPr lang="en-IN" smtClean="0"/>
              <a:t>25/04/2021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C8A9-89B1-45D8-AD87-A5D75F9B8D4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BB07-65A0-451E-A02F-65BA758DB1D1}" type="datetimeFigureOut">
              <a:rPr lang="en-IN" smtClean="0"/>
              <a:t>25/04/2021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C8A9-89B1-45D8-AD87-A5D75F9B8D4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BB07-65A0-451E-A02F-65BA758DB1D1}" type="datetimeFigureOut">
              <a:rPr lang="en-IN" smtClean="0"/>
              <a:t>25/04/2021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C8A9-89B1-45D8-AD87-A5D75F9B8D4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BB07-65A0-451E-A02F-65BA758DB1D1}" type="datetimeFigureOut">
              <a:rPr lang="en-IN" smtClean="0"/>
              <a:t>25/04/2021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C8A9-89B1-45D8-AD87-A5D75F9B8D4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BB07-65A0-451E-A02F-65BA758DB1D1}" type="datetimeFigureOut">
              <a:rPr lang="en-IN" smtClean="0"/>
              <a:t>25/04/2021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C8A9-89B1-45D8-AD87-A5D75F9B8D4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BB07-65A0-451E-A02F-65BA758DB1D1}" type="datetimeFigureOut">
              <a:rPr lang="en-IN" smtClean="0"/>
              <a:t>25/04/2021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C8A9-89B1-45D8-AD87-A5D75F9B8D4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BB07-65A0-451E-A02F-65BA758DB1D1}" type="datetimeFigureOut">
              <a:rPr lang="en-IN" smtClean="0"/>
              <a:t>25/04/2021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C8A9-89B1-45D8-AD87-A5D75F9B8D4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BB07-65A0-451E-A02F-65BA758DB1D1}" type="datetimeFigureOut">
              <a:rPr lang="en-IN" smtClean="0"/>
              <a:t>25/04/2021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C8A9-89B1-45D8-AD87-A5D75F9B8D4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BB07-65A0-451E-A02F-65BA758DB1D1}" type="datetimeFigureOut">
              <a:rPr lang="en-IN" smtClean="0"/>
              <a:t>25/04/2021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BAEC8A9-89B1-45D8-AD87-A5D75F9B8D4D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A31BB07-65A0-451E-A02F-65BA758DB1D1}" type="datetimeFigureOut">
              <a:rPr lang="en-IN" smtClean="0"/>
              <a:t>25/04/2021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AEC8A9-89B1-45D8-AD87-A5D75F9B8D4D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Detailed </a:t>
            </a:r>
            <a:r>
              <a:rPr lang="en-IN" dirty="0" smtClean="0"/>
              <a:t>A</a:t>
            </a:r>
            <a:r>
              <a:rPr lang="en-IN" dirty="0" smtClean="0"/>
              <a:t>nalysis on Start-ups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Agenda</a:t>
            </a:r>
          </a:p>
          <a:p>
            <a:r>
              <a:rPr lang="en-IN" dirty="0" smtClean="0"/>
              <a:t>Start-ups  - a brief overview</a:t>
            </a:r>
          </a:p>
          <a:p>
            <a:r>
              <a:rPr lang="en-IN" dirty="0" smtClean="0"/>
              <a:t>Results on different factors</a:t>
            </a:r>
          </a:p>
          <a:p>
            <a:r>
              <a:rPr lang="en-IN" dirty="0" smtClean="0"/>
              <a:t>Insights Learned</a:t>
            </a:r>
          </a:p>
          <a:p>
            <a:r>
              <a:rPr lang="en-IN" dirty="0" smtClean="0"/>
              <a:t>Conclusion</a:t>
            </a:r>
          </a:p>
          <a:p>
            <a:pPr lvl="3">
              <a:buNone/>
            </a:pPr>
            <a:r>
              <a:rPr lang="en-IN" dirty="0" smtClean="0"/>
              <a:t>							by</a:t>
            </a:r>
          </a:p>
          <a:p>
            <a:pPr lvl="3">
              <a:buNone/>
            </a:pPr>
            <a:r>
              <a:rPr lang="en-IN" dirty="0" smtClean="0"/>
              <a:t>	</a:t>
            </a:r>
            <a:r>
              <a:rPr lang="en-IN" dirty="0" smtClean="0"/>
              <a:t>				</a:t>
            </a:r>
            <a:r>
              <a:rPr lang="en-IN" smtClean="0"/>
              <a:t>	     Sivasankar</a:t>
            </a:r>
            <a:r>
              <a:rPr lang="en-IN" dirty="0" smtClean="0"/>
              <a:t>. A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 5 Countries Vs Sector %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Donut Chart represents the percent wise sector presence of Top 5 countries within the start-ups.</a:t>
            </a:r>
          </a:p>
          <a:p>
            <a:endParaRPr lang="en-IN" dirty="0" smtClean="0"/>
          </a:p>
          <a:p>
            <a:r>
              <a:rPr lang="en-IN" dirty="0" smtClean="0"/>
              <a:t>We can clearly See the countries are investing more into Technology and communications rather than other sectors.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Stages of </a:t>
            </a:r>
            <a:r>
              <a:rPr lang="en-IN" dirty="0" err="1" smtClean="0"/>
              <a:t>Startups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6912" y="2072481"/>
            <a:ext cx="52101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Stages of </a:t>
            </a:r>
            <a:r>
              <a:rPr lang="en-IN" dirty="0" err="1" smtClean="0"/>
              <a:t>Starups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We can see the Later Stage of start-ups are more compared to seed and early stages and growth stages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Top 5 Countries Vs Start-up Count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321" y="1935163"/>
            <a:ext cx="2881358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Top 5 Countries Vs Start-up Count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From the Graph we can see the US have travel app and Fintech being equal high out of other start-ups</a:t>
            </a:r>
          </a:p>
          <a:p>
            <a:r>
              <a:rPr lang="en-IN" dirty="0" smtClean="0"/>
              <a:t>India Being concentrated on e-Commerce and Travel Apps</a:t>
            </a:r>
          </a:p>
          <a:p>
            <a:r>
              <a:rPr lang="en-IN" dirty="0" smtClean="0"/>
              <a:t>China is also having more investment in Fintech</a:t>
            </a:r>
          </a:p>
          <a:p>
            <a:r>
              <a:rPr lang="en-IN" dirty="0" smtClean="0"/>
              <a:t>The Travel apps is the most common start-up within the  Top 4 Countries .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T</a:t>
            </a:r>
            <a:r>
              <a:rPr lang="en-IN" dirty="0" smtClean="0"/>
              <a:t>hrough various analysis what we had made through Tableau, we are able to study the patters of start-ups evolved over the sectors, Broader Themes (Business Category) and the total revenue they had made.</a:t>
            </a:r>
          </a:p>
          <a:p>
            <a:r>
              <a:rPr lang="en-IN" dirty="0" smtClean="0"/>
              <a:t>People were in search of Travel apps and Fintech most likely and the countries were having huge Investments in Technology and Communications rather than other areas.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Data  Analysis is all about the study of Start-ups based on </a:t>
            </a:r>
          </a:p>
          <a:p>
            <a:pPr lvl="1"/>
            <a:r>
              <a:rPr lang="en-IN" dirty="0" smtClean="0"/>
              <a:t>Locations</a:t>
            </a:r>
            <a:endParaRPr lang="en-IN" dirty="0" smtClean="0"/>
          </a:p>
          <a:p>
            <a:pPr lvl="1"/>
            <a:r>
              <a:rPr lang="en-IN" dirty="0" smtClean="0"/>
              <a:t>Sectors</a:t>
            </a:r>
          </a:p>
          <a:p>
            <a:pPr lvl="1"/>
            <a:r>
              <a:rPr lang="en-IN" dirty="0" smtClean="0"/>
              <a:t>Broader  Themes</a:t>
            </a:r>
            <a:endParaRPr lang="en-IN" dirty="0" smtClean="0"/>
          </a:p>
          <a:p>
            <a:pPr lvl="1"/>
            <a:r>
              <a:rPr lang="en-IN" dirty="0" smtClean="0"/>
              <a:t>Total </a:t>
            </a:r>
            <a:r>
              <a:rPr lang="en-IN" dirty="0" smtClean="0"/>
              <a:t>R</a:t>
            </a:r>
            <a:r>
              <a:rPr lang="en-IN" dirty="0" smtClean="0"/>
              <a:t>evenue they made</a:t>
            </a:r>
          </a:p>
          <a:p>
            <a:pPr lvl="1"/>
            <a:r>
              <a:rPr lang="en-IN" dirty="0" smtClean="0"/>
              <a:t>Market presence of the Start-ups.</a:t>
            </a:r>
          </a:p>
          <a:p>
            <a:pPr lvl="1"/>
            <a:r>
              <a:rPr lang="en-IN" dirty="0" smtClean="0"/>
              <a:t>Customer Requirements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 10 Themes of Start-ups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348880"/>
            <a:ext cx="8229600" cy="2760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 10 Themes of Start-ups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Previous Slide describes the Top 10 Themes based on the Start-ups.</a:t>
            </a:r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The Insight from the slide was the Technology and communication is having huge no of start-ups </a:t>
            </a:r>
            <a:r>
              <a:rPr lang="en-IN" dirty="0" smtClean="0"/>
              <a:t> </a:t>
            </a:r>
            <a:r>
              <a:rPr lang="en-IN" dirty="0" smtClean="0"/>
              <a:t>while Construction being the lowest.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Top 5 Countries vs Start-ups 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7586" y="1935163"/>
            <a:ext cx="5588828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 5 Countries vs Start-ups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Previous Slide represents the Broader  Theme (Business Category) of Start-ups made.</a:t>
            </a:r>
          </a:p>
          <a:p>
            <a:endParaRPr lang="en-IN" dirty="0" smtClean="0"/>
          </a:p>
          <a:p>
            <a:r>
              <a:rPr lang="en-IN" dirty="0" smtClean="0"/>
              <a:t>We can able to see that Developing countries like India is having more start-ups in e-Commerce while developed Nations like US is having more Start-ups in future technologies like electric vehicles.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Z-Score Based on Investments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65779"/>
            <a:ext cx="8229600" cy="352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Z-Score Based on Investments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While  we had calculated the  Z-score  with  resultant values  &gt;= 3.5 and the countries  are  represented based on Investments.</a:t>
            </a:r>
          </a:p>
          <a:p>
            <a:endParaRPr lang="en-IN" dirty="0" smtClean="0"/>
          </a:p>
          <a:p>
            <a:r>
              <a:rPr lang="en-IN" dirty="0" smtClean="0"/>
              <a:t>We can see that the USA being the High on Investments and we can see Belgium (3.8) is nearest greater  than 3.5 reference value of Z-score.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 5 Countries vs Sector %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1231" y="1935163"/>
            <a:ext cx="7261538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</TotalTime>
  <Words>407</Words>
  <Application>Microsoft Office PowerPoint</Application>
  <PresentationFormat>On-screen Show (4:3)</PresentationFormat>
  <Paragraphs>54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A Detailed Analysis on Start-ups</vt:lpstr>
      <vt:lpstr>Introduction</vt:lpstr>
      <vt:lpstr>Top 10 Themes of Start-ups</vt:lpstr>
      <vt:lpstr>Top 10 Themes of Start-ups</vt:lpstr>
      <vt:lpstr>Top 5 Countries vs Start-ups </vt:lpstr>
      <vt:lpstr>Top 5 Countries vs Start-ups</vt:lpstr>
      <vt:lpstr>Z-Score Based on Investments</vt:lpstr>
      <vt:lpstr>Z-Score Based on Investments</vt:lpstr>
      <vt:lpstr>Top 5 Countries vs Sector %</vt:lpstr>
      <vt:lpstr>Top 5 Countries Vs Sector %</vt:lpstr>
      <vt:lpstr>Stages of Startups</vt:lpstr>
      <vt:lpstr>Stages of Starups</vt:lpstr>
      <vt:lpstr>Top 5 Countries Vs Start-up Count</vt:lpstr>
      <vt:lpstr>Top 5 Countries Vs Start-up Count</vt:lpstr>
      <vt:lpstr>Conclusion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Detailed Analysis on Start-ups</dc:title>
  <dc:creator>sivasankar</dc:creator>
  <cp:lastModifiedBy>sivasankar</cp:lastModifiedBy>
  <cp:revision>11</cp:revision>
  <dcterms:created xsi:type="dcterms:W3CDTF">2021-04-25T03:46:53Z</dcterms:created>
  <dcterms:modified xsi:type="dcterms:W3CDTF">2021-04-25T04:36:28Z</dcterms:modified>
</cp:coreProperties>
</file>