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0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9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41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87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6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0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2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0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0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6302-50C0-48DE-ABFB-D6B5275FA9E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805E23-54B4-4CFF-B104-6380E3C9D90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435F-6F4D-3209-13B6-66136C77F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62670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Big O notation,</a:t>
            </a:r>
            <a:br>
              <a:rPr lang="en-GB" dirty="0"/>
            </a:br>
            <a:r>
              <a:rPr lang="en-GB" dirty="0"/>
              <a:t>Linear and Binary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5D623-B403-EA8C-6CB7-959C147DFB75}"/>
              </a:ext>
            </a:extLst>
          </p:cNvPr>
          <p:cNvSpPr txBox="1"/>
          <p:nvPr/>
        </p:nvSpPr>
        <p:spPr>
          <a:xfrm>
            <a:off x="8991600" y="4629150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</a:t>
            </a:r>
          </a:p>
          <a:p>
            <a:r>
              <a:rPr lang="en-GB" dirty="0"/>
              <a:t>Sivasankar M</a:t>
            </a:r>
          </a:p>
        </p:txBody>
      </p:sp>
    </p:spTree>
    <p:extLst>
      <p:ext uri="{BB962C8B-B14F-4D97-AF65-F5344CB8AC3E}">
        <p14:creationId xmlns:p14="http://schemas.microsoft.com/office/powerpoint/2010/main" val="2923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CB85-5F63-8FED-67E9-CC3C791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DE00-B82E-F7CB-9BB5-1BE042CE9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0325" cy="4351338"/>
          </a:xfrm>
        </p:spPr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Big O Notation is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way to measure an algorithm's efficiency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 are two parts to measuring efficiency one is  time complexity and space complexity</a:t>
            </a: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O(n) means that your algorithm will take on the order of n operations to insert an item.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23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2F88-77EF-1A69-2705-918443D2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8D81-5388-5F61-078D-0F7BF805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O(N)-Linear complexity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O(1)-Constant time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O(N^2)-Quadratic Complexity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O(Log N)-Lograthmic Complexity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O(N^3)-Cubic Complexity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22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32F8CE-CC3E-D576-0132-B2C1A6C22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4069"/>
              </p:ext>
            </p:extLst>
          </p:nvPr>
        </p:nvGraphicFramePr>
        <p:xfrm>
          <a:off x="2009775" y="719666"/>
          <a:ext cx="8150225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225">
                  <a:extLst>
                    <a:ext uri="{9D8B030D-6E8A-4147-A177-3AD203B41FA5}">
                      <a16:colId xmlns:a16="http://schemas.microsoft.com/office/drawing/2014/main" val="24852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32117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60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search is a search that finds an element in the list by searching the element sequentially until the element is found in the list.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search is a search that finds the middle element in the sorted list recursively until the middle element is matched with a searched element.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3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Best case: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element can be found in the first position and is finished with a single successful comparison.</a:t>
                      </a: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Big O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notation:O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Best </a:t>
                      </a:r>
                      <a:r>
                        <a:rPr lang="en-GB" b="1" dirty="0" err="1"/>
                        <a:t>case:</a:t>
                      </a:r>
                      <a:r>
                        <a:rPr lang="en-GB" b="0" dirty="0" err="1"/>
                        <a:t>The</a:t>
                      </a:r>
                      <a:r>
                        <a:rPr lang="en-GB" b="0" dirty="0"/>
                        <a:t> element can be found at the Middle index.</a:t>
                      </a:r>
                    </a:p>
                    <a:p>
                      <a:endParaRPr lang="en-GB" b="0" dirty="0"/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O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notation:O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6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Worst case: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element may be found at the last position of the array or not at all and thus is finished after the ‘n’ number of comparisons</a:t>
                      </a:r>
                    </a:p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O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Notation:O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Worst </a:t>
                      </a:r>
                      <a:r>
                        <a:rPr lang="en-GB" b="1" dirty="0" err="1"/>
                        <a:t>case:</a:t>
                      </a:r>
                      <a:r>
                        <a:rPr lang="en-GB" b="0" dirty="0" err="1"/>
                        <a:t>The</a:t>
                      </a:r>
                      <a:r>
                        <a:rPr lang="en-GB" b="0" dirty="0"/>
                        <a:t> element may be not present or in the out of range</a:t>
                      </a:r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O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notation:O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(log N)</a:t>
                      </a:r>
                      <a:endParaRPr lang="en-GB" b="0" dirty="0"/>
                    </a:p>
                    <a:p>
                      <a:r>
                        <a:rPr lang="en-GB" b="0" dirty="0"/>
                        <a:t> 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9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9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7810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267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</vt:lpstr>
      <vt:lpstr>Gill Sans MT</vt:lpstr>
      <vt:lpstr>Gallery</vt:lpstr>
      <vt:lpstr>Big O notation, Linear and Binary search</vt:lpstr>
      <vt:lpstr>Introduction</vt:lpstr>
      <vt:lpstr>Symbols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 notation, Linear and Binary search</dc:title>
  <dc:creator>Sivasankar Mathiyazhagan</dc:creator>
  <cp:lastModifiedBy>Sivasankar Mathiyazhagan</cp:lastModifiedBy>
  <cp:revision>1</cp:revision>
  <dcterms:created xsi:type="dcterms:W3CDTF">2022-10-04T08:40:10Z</dcterms:created>
  <dcterms:modified xsi:type="dcterms:W3CDTF">2022-10-04T09:51:26Z</dcterms:modified>
</cp:coreProperties>
</file>