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sldIdLst>
    <p:sldId id="256" r:id="rId5"/>
    <p:sldId id="262" r:id="rId6"/>
    <p:sldId id="263" r:id="rId7"/>
    <p:sldId id="265" r:id="rId8"/>
    <p:sldId id="2146847057" r:id="rId9"/>
    <p:sldId id="2146847060" r:id="rId10"/>
    <p:sldId id="2146847062" r:id="rId11"/>
    <p:sldId id="21468470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vaseera1/Steganography.git" TargetMode="External"/><Relationship Id="rId2" Type="http://schemas.openxmlformats.org/officeDocument/2006/relationships/hyperlink" Target="https://github.com/sivaseera1/project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676" y="1337003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 data  hiding in images steganography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797" y="4129165"/>
            <a:ext cx="1044095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SEERA SIVA PRASAD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: VISAKHA INSTITUTE OF ENGINEERING AND TECHNOLOGY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Department  :   ELECTRONICS AND COMMUNICATION ENGINEERING [ECE]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12599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1" y="2238745"/>
            <a:ext cx="11160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may not be enough for data privacy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security.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need to hide secret data within ordinary images for enhanced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that hidden data is imperceptible to unauthorized parties.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a secure communication method in restricted regions.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005" y="1131924"/>
            <a:ext cx="7977592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0005" y="2096924"/>
            <a:ext cx="879118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 for ease of use.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programming language for tool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CV library for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92" y="1036878"/>
            <a:ext cx="10371415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9393" y="1968606"/>
            <a:ext cx="92111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embedding with minimal visual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for accessible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method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 protection beyond traditional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 in applying to various image formats.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31924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863843"/>
            <a:ext cx="107390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activists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protecting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public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personal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confidential document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64368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" b="17264"/>
          <a:stretch/>
        </p:blipFill>
        <p:spPr>
          <a:xfrm>
            <a:off x="462320" y="1073398"/>
            <a:ext cx="5788152" cy="396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263" r="13090" b="10141"/>
          <a:stretch/>
        </p:blipFill>
        <p:spPr>
          <a:xfrm>
            <a:off x="6435305" y="1773936"/>
            <a:ext cx="5056631" cy="4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68" y="921612"/>
            <a:ext cx="9669232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74968" y="1632563"/>
            <a:ext cx="974875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enhances data privacy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covert communication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secure way to protect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hidden data remains imperceptible.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Valuable tool in the digital age.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2184"/>
            <a:ext cx="11029615" cy="45031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 hiding in images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github.com/sivaseera1/project.git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github.com/sivaseera1/Steganography.git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5" y="2811938"/>
            <a:ext cx="9298744" cy="1325563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231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 hiding in images steganography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Trinadh</cp:lastModifiedBy>
  <cp:revision>34</cp:revision>
  <dcterms:created xsi:type="dcterms:W3CDTF">2021-05-26T16:50:10Z</dcterms:created>
  <dcterms:modified xsi:type="dcterms:W3CDTF">2025-02-20T09:50:43Z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