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5304E8-DF72-4841-92E8-89752EB0E951}" v="5" dt="2025-07-20T04:27:05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Senthil Vignesh" userId="09cf6a15c78289fd" providerId="LiveId" clId="{EA5304E8-DF72-4841-92E8-89752EB0E951}"/>
    <pc:docChg chg="addSld modSld">
      <pc:chgData name="Siva Senthil Vignesh" userId="09cf6a15c78289fd" providerId="LiveId" clId="{EA5304E8-DF72-4841-92E8-89752EB0E951}" dt="2025-07-20T04:27:05.198" v="5" actId="14100"/>
      <pc:docMkLst>
        <pc:docMk/>
      </pc:docMkLst>
      <pc:sldChg chg="addSp delSp modSp new">
        <pc:chgData name="Siva Senthil Vignesh" userId="09cf6a15c78289fd" providerId="LiveId" clId="{EA5304E8-DF72-4841-92E8-89752EB0E951}" dt="2025-07-20T04:27:05.198" v="5" actId="14100"/>
        <pc:sldMkLst>
          <pc:docMk/>
          <pc:sldMk cId="2624108007" sldId="261"/>
        </pc:sldMkLst>
        <pc:spChg chg="del">
          <ac:chgData name="Siva Senthil Vignesh" userId="09cf6a15c78289fd" providerId="LiveId" clId="{EA5304E8-DF72-4841-92E8-89752EB0E951}" dt="2025-07-20T04:26:49.994" v="1"/>
          <ac:spMkLst>
            <pc:docMk/>
            <pc:sldMk cId="2624108007" sldId="261"/>
            <ac:spMk id="3" creationId="{D8FC6FA9-FE21-983B-78C7-4B825D909796}"/>
          </ac:spMkLst>
        </pc:spChg>
        <pc:picChg chg="add mod">
          <ac:chgData name="Siva Senthil Vignesh" userId="09cf6a15c78289fd" providerId="LiveId" clId="{EA5304E8-DF72-4841-92E8-89752EB0E951}" dt="2025-07-20T04:27:05.198" v="5" actId="14100"/>
          <ac:picMkLst>
            <pc:docMk/>
            <pc:sldMk cId="2624108007" sldId="261"/>
            <ac:picMk id="2050" creationId="{6203B875-A91E-AEEE-CDE3-3E0EE9C148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1F12-03C8-84A6-0ABD-C9B8565F1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334D-5894-4257-949B-6FB83DEB3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68061-95CF-A066-1174-AFD6180C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1074-2EB6-48A3-A9DE-43D6F98544C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E6BA8-C791-1663-63C6-F4621CAF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82A5C-450F-815B-DF8F-F2AB2B43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161-9D85-4D7F-8F99-64F8B85CE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03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B376-3A01-6E8E-8FE6-0763F4FA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C0041-8D5A-9FB8-1B0E-8DC58C987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DB34-B11F-5596-C96D-0178B515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1074-2EB6-48A3-A9DE-43D6F98544C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B8B90-E9BA-DE0B-218D-859CAA59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6CD1A-8F9B-71DE-C7A2-4DAB0376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161-9D85-4D7F-8F99-64F8B85CE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26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7A687-74CC-2153-A017-19ABE1EDD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E6244-448C-BB1C-B1FD-EECB72393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6F964-256C-CBE4-EAC0-1260DE38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1074-2EB6-48A3-A9DE-43D6F98544C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BBD1F-3190-8806-BBEA-C9061F6E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52895-FEAC-3543-8AD0-E1F3B608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161-9D85-4D7F-8F99-64F8B85CE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4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BD7C-F7DA-5147-D8EB-4FABF9D1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1B52-9023-5C50-A683-095D2DE7F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A63B-E130-714A-C7AF-625504E5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1074-2EB6-48A3-A9DE-43D6F98544C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3AAD-E34B-F7C5-A089-D5C117B1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B28E-D5AE-4B6F-C61C-D6891FDB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161-9D85-4D7F-8F99-64F8B85CE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15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4C79-B818-6981-5B30-E7ECB6CA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12F39-6BC4-243F-044D-F212C0077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685DC-AD1A-CB4F-D557-2F523A7B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1074-2EB6-48A3-A9DE-43D6F98544C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68B64-749F-28A6-313D-FD6E41B3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47030-B0CC-3E39-3FDB-3EAC9E09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161-9D85-4D7F-8F99-64F8B85CE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6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FDED-828C-776D-F37A-AB5EDFB0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1A3B2-D819-A5ED-1216-F6E205254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417C0-1D66-1407-3C83-F6AF14A78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F36B-29BD-B2EC-75F5-36F7247A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1074-2EB6-48A3-A9DE-43D6F98544C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96E5D-787C-3D92-0AE5-4775F203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64F58-B82D-C412-57F2-8772453C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161-9D85-4D7F-8F99-64F8B85CE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0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740B-50CE-2336-EE1A-2CA82492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60402-B1E2-CE53-4B55-14B6835E6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2B364-459E-2DE0-89AB-5858FD700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CC303-42AC-302E-713C-47AB39E4E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61C94-2C20-1F66-4890-6813B8B51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AA626-7743-0DBC-7CC7-67496B3B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1074-2EB6-48A3-A9DE-43D6F98544C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BF1DB-183A-BE24-5A59-F2E6EEB6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C9EB8-99C2-66A2-1E82-494EEB49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161-9D85-4D7F-8F99-64F8B85CE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12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65C-4C26-C4F7-79C8-77C2BEA2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7B70B-50C3-033D-0912-E37DCE1F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1074-2EB6-48A3-A9DE-43D6F98544C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03117-0485-468C-F865-3B648328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F99AF-40EA-8E2A-FA2A-6687EEEC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161-9D85-4D7F-8F99-64F8B85CE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20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BB3F4-BA40-149F-D930-3DF7D5FD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1074-2EB6-48A3-A9DE-43D6F98544C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33629-934A-CC9F-B337-1517EB28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0DDC8-BCAD-529A-3DDA-8CB4AB1A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161-9D85-4D7F-8F99-64F8B85CE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57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6A63-8CEB-007E-52EE-C986B5FE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8618-32BF-B565-EDB4-24B51680B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E0557-AC29-0EF7-CE7C-3A146900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9F02F-46AD-3ED7-FA5E-CFDE4C6A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1074-2EB6-48A3-A9DE-43D6F98544C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27C75-8956-B24F-4E73-A29FAC79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BC58A-124A-30CB-1B97-77AD559D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161-9D85-4D7F-8F99-64F8B85CE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19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0422-79A2-981A-D4C3-7A0094D8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F476F-159E-9999-6549-20FE1F32A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80CE8-DAE9-5733-C29D-D79BC2B02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1A5F1-4D66-554D-8E25-F15AFED1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1074-2EB6-48A3-A9DE-43D6F98544C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D0CC0-39D4-3B33-31AC-50AD789E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4DE6F-9E0B-1FEA-9E61-04BCA513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161-9D85-4D7F-8F99-64F8B85CE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29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0CD9E-7BB6-E95F-594C-57825DDE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3BB5C-9836-EE79-CF0C-59572196D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2A050-A7A8-945C-78E7-14CD3AAA6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791074-2EB6-48A3-A9DE-43D6F98544C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56F03-1DFD-FD72-4D3E-3F5169E20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A8AA4-BC18-B315-AC77-5697E1761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0B161-9D85-4D7F-8F99-64F8B85CE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56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1943-9C77-C731-7CE1-7EDC68FFE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898" y="391886"/>
            <a:ext cx="9206204" cy="78377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Electoral Bond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EAE59-A33D-3799-41F3-6E5F36CDE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6271" y="8598581"/>
            <a:ext cx="9144000" cy="16557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SBI Furnishes Electoral Bonds Details To ECI After Supreme Court Rebuke">
            <a:extLst>
              <a:ext uri="{FF2B5EF4-FFF2-40B4-BE49-F238E27FC236}">
                <a16:creationId xmlns:a16="http://schemas.microsoft.com/office/drawing/2014/main" id="{EBAAFF75-E16E-8523-B5CE-57972162F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2" y="1408922"/>
            <a:ext cx="11533636" cy="52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30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6470-8BED-C8E3-EDC1-431A9913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Electoral Bonds: Is it to curb illegitimate funding for political parties?">
            <a:extLst>
              <a:ext uri="{FF2B5EF4-FFF2-40B4-BE49-F238E27FC236}">
                <a16:creationId xmlns:a16="http://schemas.microsoft.com/office/drawing/2014/main" id="{6203B875-A91E-AEEE-CDE3-3E0EE9C148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2" y="365125"/>
            <a:ext cx="10411408" cy="61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10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6513-A9B8-2A15-495E-B75F509C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281" y="755682"/>
            <a:ext cx="7534531" cy="6239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Year-wise money is spent on bonds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22A8BF-2CA3-0B47-124A-1F6A20A58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820" y="1825625"/>
            <a:ext cx="98563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2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59DF-3B5A-0D93-404F-1F1DAC81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224" y="755781"/>
            <a:ext cx="8397551" cy="6344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Month wise the amount spent on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bonds</a:t>
            </a:r>
            <a:endParaRPr lang="en-IN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67B415-067B-11BF-9E69-8BE308FD4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985" y="1825625"/>
            <a:ext cx="97060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5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DF42-3D3F-9308-402B-6DEC7D7C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206" y="542407"/>
            <a:ext cx="9033588" cy="857185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</a:rPr>
              <a:t>olitical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 party received the highest cash</a:t>
            </a:r>
            <a:endParaRPr lang="en-IN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C91673-C494-34FB-AF55-727C60008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751" y="1825625"/>
            <a:ext cx="102684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71B6-273A-794C-74EF-0E38FFA2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7114" cy="1325563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olitical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party received the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highest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cash - table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03B1CC-476B-D23A-969C-661A43BC7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498" y="1825625"/>
            <a:ext cx="98750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4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Electoral Bond Analysis</vt:lpstr>
      <vt:lpstr>PowerPoint Presentation</vt:lpstr>
      <vt:lpstr>Year-wise money is spent on bonds</vt:lpstr>
      <vt:lpstr>Month wise the amount spent on bonds</vt:lpstr>
      <vt:lpstr>Political party received the highest cash</vt:lpstr>
      <vt:lpstr>Political party received the highest cash -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 Senthil Vignesh</dc:creator>
  <cp:lastModifiedBy>Siva Senthil Vignesh</cp:lastModifiedBy>
  <cp:revision>1</cp:revision>
  <dcterms:created xsi:type="dcterms:W3CDTF">2025-07-20T04:25:37Z</dcterms:created>
  <dcterms:modified xsi:type="dcterms:W3CDTF">2025-07-20T04:27:15Z</dcterms:modified>
</cp:coreProperties>
</file>