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9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5374" autoAdjust="0"/>
  </p:normalViewPr>
  <p:slideViewPr>
    <p:cSldViewPr>
      <p:cViewPr>
        <p:scale>
          <a:sx n="77" d="100"/>
          <a:sy n="77" d="100"/>
        </p:scale>
        <p:origin x="-11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561279-F0A9-46F7-AC32-62CBA6997BD0}" type="datetimeFigureOut">
              <a:rPr lang="en-IN" smtClean="0"/>
              <a:pPr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493DD90-C736-4F95-853D-6AFE2A6153B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5060" y="513918"/>
            <a:ext cx="556434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SOLAR ECG </a:t>
            </a:r>
            <a:r>
              <a:rPr lang="en-IN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WITH CLOUD</a:t>
            </a:r>
            <a:br>
              <a:rPr lang="en-IN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</a:br>
            <a:r>
              <a:rPr lang="en-IN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 PLATFORM</a:t>
            </a:r>
            <a:endParaRPr lang="en-IN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2438400"/>
            <a:ext cx="663701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1.S.SIVASHANKAR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2.V.DANIEL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K. AJITH NARAYANAN</a:t>
            </a:r>
          </a:p>
          <a:p>
            <a:pPr algn="ctr"/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UG SCHOLAR 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EEE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PANIMALAR INSTITUTE OF TECHNOLOGY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512" y="1844824"/>
            <a:ext cx="91361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The proposed device shall set a new benchmark in the field of medical science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it tries to overcome the challenges faced by the present ECG devices.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People from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all sectors, all aspects of life, and all economic background are facing heart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issues, this machine will be a boom in rural as well as disaster prone areas.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device shall be portable and can be carried by mobile medical vans which can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diagnose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in remote areas. This Solar ECG along with EDR technology reduces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paper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work of patients as it makes more people rely and dependant on technology.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machine will serve the needs of doctors and also reduces their stress as the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application/software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for display devices will act as an interface between the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the doctor. Especially in third world countries this ECG device will be of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immense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help to people.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0645" y="516928"/>
            <a:ext cx="26196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4236" y="1648178"/>
            <a:ext cx="89075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cardiovascular (CV) crisis is glaringly evident in developed as well as in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developing countries.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 Electrocardiograph (ECG) is a device that diagnose and detects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heart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abnormalities, which measures electrical potentials on the surface of the body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and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creates a record (electrocardiogram) of the electrical currents associated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with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heart muscle activity. 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To reduce dependence on electricity, solar powered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ECG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machines are introduced which has microchip that records patients details in it.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Cloud Storage is used to Store the data obtained from the microchip through</a:t>
            </a:r>
            <a:br>
              <a:rPr lang="en-IN" b="1" dirty="0" smtClean="0"/>
            </a:br>
            <a:r>
              <a:rPr lang="en-IN" b="1" dirty="0" smtClean="0"/>
              <a:t> Internet so that doctors from distant places can access the stored instantly </a:t>
            </a:r>
            <a:br>
              <a:rPr lang="en-IN" b="1" dirty="0" smtClean="0"/>
            </a:br>
            <a:r>
              <a:rPr lang="en-IN" b="1" dirty="0" smtClean="0"/>
              <a:t>and express their opinion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609600"/>
            <a:ext cx="3244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9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393" y="454341"/>
            <a:ext cx="47355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NEED FOR THIS PROJECT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Image result for DO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27492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no electricity vill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81200"/>
            <a:ext cx="326874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726" y="332656"/>
            <a:ext cx="3584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PROPOSED MODEL</a:t>
            </a:r>
            <a:endParaRPr lang="en-IN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200" y="1143000"/>
            <a:ext cx="7772400" cy="5029200"/>
          </a:xfrm>
          <a:prstGeom prst="rect">
            <a:avLst/>
          </a:prstGeom>
          <a:noFill/>
        </p:spPr>
      </p:pic>
      <p:sp>
        <p:nvSpPr>
          <p:cNvPr id="5" name="Flowchart: Process 4"/>
          <p:cNvSpPr/>
          <p:nvPr/>
        </p:nvSpPr>
        <p:spPr>
          <a:xfrm>
            <a:off x="5181600" y="5181600"/>
            <a:ext cx="304800" cy="152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IVA SHANKAR\Desktop\solar-energy-panels-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1854"/>
            <a:ext cx="2401658" cy="18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99396" y="152400"/>
            <a:ext cx="431720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COMPONETS</a:t>
            </a:r>
            <a:endParaRPr lang="en-US" sz="5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SIVA SHANKAR\Desktop\DB 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1854"/>
            <a:ext cx="2394699" cy="18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IVA SHANKAR\Desktop\ecg-machine-bpl-model-cardiat-9108-500x5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200" y="4191000"/>
            <a:ext cx="2394699" cy="18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P\Downloads\IMG-20180227-WA000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399" y="4191000"/>
            <a:ext cx="2394699" cy="1832346"/>
          </a:xfrm>
          <a:prstGeom prst="rect">
            <a:avLst/>
          </a:prstGeom>
          <a:noFill/>
        </p:spPr>
      </p:pic>
      <p:pic>
        <p:nvPicPr>
          <p:cNvPr id="9" name="Picture 2" descr="C:\Users\SIVA SHANKAR\Desktop\lithium-iron-batter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07211"/>
            <a:ext cx="2394698" cy="1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ecg mobile ap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38600"/>
            <a:ext cx="2497801" cy="183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07440" y="3364227"/>
            <a:ext cx="24016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i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SOLAR PANEL</a:t>
            </a:r>
            <a:endParaRPr lang="en-IN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5311" y="3373395"/>
            <a:ext cx="195893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Li-Ion BATTERY</a:t>
            </a:r>
            <a:endParaRPr 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35201" y="3373395"/>
            <a:ext cx="29241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CHARGE CONTROLLER</a:t>
            </a:r>
            <a:endParaRPr 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3455" y="6172200"/>
            <a:ext cx="22765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CLOUD STORAGE</a:t>
            </a:r>
            <a:endParaRPr 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52306" y="6172200"/>
            <a:ext cx="19319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ECG MACHINE</a:t>
            </a:r>
            <a:endParaRPr 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1847" y="6203092"/>
            <a:ext cx="28309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MOBILE APPLICATION</a:t>
            </a:r>
            <a:endParaRPr 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6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184" y="404664"/>
            <a:ext cx="87056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ADVANTAGES OF USING LITHIUM ION BATTERY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4392488" cy="479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1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apturCLOUD_AR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8894"/>
            <a:ext cx="9144000" cy="626910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994125" y="0"/>
            <a:ext cx="3549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ARCHITECTURE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HIGH INITIAL C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3672409" cy="255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olar panel in rainy sea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672409" cy="25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10155" y="296504"/>
            <a:ext cx="26773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IVA SHANKAR\Desktop\solar_panels_that_work_at_nigh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73" y="3933056"/>
            <a:ext cx="367240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5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ELECTRICITY IS REDUC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33256"/>
            <a:ext cx="2919693" cy="25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60374" y="489320"/>
            <a:ext cx="26268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Cloud-Stor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133256"/>
            <a:ext cx="3810000" cy="2416791"/>
          </a:xfrm>
          <a:prstGeom prst="rect">
            <a:avLst/>
          </a:prstGeom>
          <a:noFill/>
        </p:spPr>
      </p:pic>
      <p:pic>
        <p:nvPicPr>
          <p:cNvPr id="5" name="Picture 2" descr="C:\Users\SIVA SHANKAR\Desktop\telemedici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90" y="4038600"/>
            <a:ext cx="4067175" cy="22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210</TotalTime>
  <Words>304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SHANKAR</dc:creator>
  <cp:lastModifiedBy>SIVA SHANKAR</cp:lastModifiedBy>
  <cp:revision>26</cp:revision>
  <dcterms:created xsi:type="dcterms:W3CDTF">2017-09-14T18:59:55Z</dcterms:created>
  <dcterms:modified xsi:type="dcterms:W3CDTF">2018-03-19T18:38:12Z</dcterms:modified>
</cp:coreProperties>
</file>